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84DA02-1CED-4A95-A1B6-693B3C8AE47F}">
  <a:tblStyle styleId="{8284DA02-1CED-4A95-A1B6-693B3C8AE47F}"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3" Type="http://schemas.openxmlformats.org/officeDocument/2006/relationships/slide" Target="slides/slide7.xml"/><Relationship Id="rId39" Type="http://schemas.openxmlformats.org/officeDocument/2006/relationships/slide" Target="slides/slide33.xml"/><Relationship Id="rId18" Type="http://schemas.openxmlformats.org/officeDocument/2006/relationships/slide" Target="slides/slide12.xml"/><Relationship Id="rId42" Type="http://schemas.openxmlformats.org/officeDocument/2006/relationships/slide" Target="slides/slide36.xml"/><Relationship Id="rId21" Type="http://schemas.openxmlformats.org/officeDocument/2006/relationships/slide" Target="slides/slide15.xml"/><Relationship Id="rId47" Type="http://schemas.openxmlformats.org/officeDocument/2006/relationships/slide" Target="slides/slide41.xml"/><Relationship Id="rId34" Type="http://schemas.openxmlformats.org/officeDocument/2006/relationships/slide" Target="slides/slide28.xml"/><Relationship Id="rId50" Type="http://schemas.openxmlformats.org/officeDocument/2006/relationships/customXml" Target="../customXml/item3.xml"/><Relationship Id="rId7" Type="http://schemas.openxmlformats.org/officeDocument/2006/relationships/slide" Target="slides/slide1.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40" Type="http://schemas.openxmlformats.org/officeDocument/2006/relationships/slide" Target="slides/slide34.xml"/><Relationship Id="rId24" Type="http://schemas.openxmlformats.org/officeDocument/2006/relationships/slide" Target="slides/slide18.xml"/><Relationship Id="rId45" Type="http://schemas.openxmlformats.org/officeDocument/2006/relationships/slide" Target="slides/slide39.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23" Type="http://schemas.openxmlformats.org/officeDocument/2006/relationships/slide" Target="slides/slide17.xml"/><Relationship Id="rId28" Type="http://schemas.openxmlformats.org/officeDocument/2006/relationships/slide" Target="slides/slide22.xml"/><Relationship Id="rId5" Type="http://schemas.openxmlformats.org/officeDocument/2006/relationships/slideMaster" Target="slideMasters/slideMaster1.xml"/><Relationship Id="rId15" Type="http://schemas.openxmlformats.org/officeDocument/2006/relationships/slide" Target="slides/slide9.xml"/><Relationship Id="rId36" Type="http://schemas.openxmlformats.org/officeDocument/2006/relationships/slide" Target="slides/slide30.xml"/><Relationship Id="rId49" Type="http://schemas.openxmlformats.org/officeDocument/2006/relationships/customXml" Target="../customXml/item2.xml"/><Relationship Id="rId44" Type="http://schemas.openxmlformats.org/officeDocument/2006/relationships/slide" Target="slides/slide38.xml"/><Relationship Id="rId31" Type="http://schemas.openxmlformats.org/officeDocument/2006/relationships/slide" Target="slides/slide25.xml"/><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slide" Target="slides/slide16.xml"/><Relationship Id="rId43" Type="http://schemas.openxmlformats.org/officeDocument/2006/relationships/slide" Target="slides/slide37.xml"/><Relationship Id="rId4" Type="http://schemas.openxmlformats.org/officeDocument/2006/relationships/tableStyles" Target="tableStyles.xml"/><Relationship Id="rId9" Type="http://schemas.openxmlformats.org/officeDocument/2006/relationships/slide" Target="slides/slide3.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14" Type="http://schemas.openxmlformats.org/officeDocument/2006/relationships/slide" Target="slides/slide8.xml"/><Relationship Id="rId48" Type="http://schemas.openxmlformats.org/officeDocument/2006/relationships/customXml" Target="../customXml/item1.xml"/><Relationship Id="rId8" Type="http://schemas.openxmlformats.org/officeDocument/2006/relationships/slide" Target="slides/slide2.xml"/><Relationship Id="rId3" Type="http://schemas.openxmlformats.org/officeDocument/2006/relationships/presProps" Target="presProps.xml"/><Relationship Id="rId46" Type="http://schemas.openxmlformats.org/officeDocument/2006/relationships/slide" Target="slides/slide40.xml"/><Relationship Id="rId25" Type="http://schemas.openxmlformats.org/officeDocument/2006/relationships/slide" Target="slides/slide19.xml"/><Relationship Id="rId33" Type="http://schemas.openxmlformats.org/officeDocument/2006/relationships/slide" Target="slides/slide27.xml"/><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theme" Target="theme/theme2.xml"/><Relationship Id="rId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fa220091d6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Feedback</a:t>
            </a:r>
            <a:endParaRPr/>
          </a:p>
          <a:p>
            <a:pPr indent="-298450" lvl="0" marL="457200" rtl="0" algn="l">
              <a:spcBef>
                <a:spcPts val="0"/>
              </a:spcBef>
              <a:spcAft>
                <a:spcPts val="0"/>
              </a:spcAft>
              <a:buSzPts val="1100"/>
              <a:buChar char="-"/>
            </a:pPr>
            <a:r>
              <a:rPr lang="en-US"/>
              <a:t>Who’s paying for it needs to be more clear</a:t>
            </a:r>
            <a:endParaRPr/>
          </a:p>
          <a:p>
            <a:pPr indent="-298450" lvl="0" marL="457200" rtl="0" algn="l">
              <a:spcBef>
                <a:spcPts val="0"/>
              </a:spcBef>
              <a:spcAft>
                <a:spcPts val="0"/>
              </a:spcAft>
              <a:buSzPts val="1100"/>
              <a:buChar char="-"/>
            </a:pPr>
            <a:r>
              <a:rPr lang="en-US"/>
              <a:t>Give an example: what kinds of education do nurses want?</a:t>
            </a:r>
            <a:endParaRPr/>
          </a:p>
          <a:p>
            <a:pPr indent="-298450" lvl="0" marL="457200" rtl="0" algn="l">
              <a:spcBef>
                <a:spcPts val="0"/>
              </a:spcBef>
              <a:spcAft>
                <a:spcPts val="0"/>
              </a:spcAft>
              <a:buSzPts val="1100"/>
              <a:buChar char="-"/>
            </a:pPr>
            <a:r>
              <a:rPr lang="en-US"/>
              <a:t>Potential for users to access worldwide education</a:t>
            </a:r>
            <a:endParaRPr/>
          </a:p>
          <a:p>
            <a:pPr indent="-298450" lvl="0" marL="457200" rtl="0" algn="l">
              <a:spcBef>
                <a:spcPts val="0"/>
              </a:spcBef>
              <a:spcAft>
                <a:spcPts val="0"/>
              </a:spcAft>
              <a:buSzPts val="1100"/>
              <a:buChar char="-"/>
            </a:pPr>
            <a:r>
              <a:rPr lang="en-US"/>
              <a:t>The story should be: hired 25 nurses, 6 months later only 8 left</a:t>
            </a:r>
            <a:endParaRPr/>
          </a:p>
          <a:p>
            <a:pPr indent="-298450" lvl="1" marL="914400" rtl="0" algn="l">
              <a:spcBef>
                <a:spcPts val="0"/>
              </a:spcBef>
              <a:spcAft>
                <a:spcPts val="0"/>
              </a:spcAft>
              <a:buSzPts val="1100"/>
              <a:buChar char="-"/>
            </a:pPr>
            <a:r>
              <a:rPr lang="en-US"/>
              <a:t>We would save hospitals money: </a:t>
            </a:r>
            <a:r>
              <a:rPr lang="en-US"/>
              <a:t>cost $100,000 per new nurse orientation</a:t>
            </a:r>
            <a:endParaRPr/>
          </a:p>
          <a:p>
            <a:pPr indent="-298450" lvl="0" marL="457200" rtl="0" algn="l">
              <a:spcBef>
                <a:spcPts val="0"/>
              </a:spcBef>
              <a:spcAft>
                <a:spcPts val="0"/>
              </a:spcAft>
              <a:buSzPts val="1100"/>
              <a:buChar char="-"/>
            </a:pPr>
            <a:r>
              <a:rPr lang="en-US"/>
              <a:t>Ease the workloads of nurse educators, who are also burning out</a:t>
            </a:r>
            <a:endParaRPr/>
          </a:p>
          <a:p>
            <a:pPr indent="-298450" lvl="0" marL="457200" rtl="0" algn="l">
              <a:spcBef>
                <a:spcPts val="0"/>
              </a:spcBef>
              <a:spcAft>
                <a:spcPts val="0"/>
              </a:spcAft>
              <a:buSzPts val="1100"/>
              <a:buChar char="-"/>
            </a:pPr>
            <a:r>
              <a:rPr lang="en-US"/>
              <a:t>Push your problem statement towards your innovation, maybe 1 slide at the end of WHO each on your teams is, watch out on using acronyms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We’re tapping into the human aspect (what people actually want), not a curriculum</a:t>
            </a:r>
            <a:endParaRPr/>
          </a:p>
          <a:p>
            <a:pPr indent="-298450" lvl="1" marL="914400" rtl="0" algn="l">
              <a:spcBef>
                <a:spcPts val="0"/>
              </a:spcBef>
              <a:spcAft>
                <a:spcPts val="0"/>
              </a:spcAft>
              <a:buSzPts val="1100"/>
              <a:buChar char="-"/>
            </a:pPr>
            <a:r>
              <a:rPr lang="en-US">
                <a:solidFill>
                  <a:schemeClr val="dk1"/>
                </a:solidFill>
              </a:rPr>
              <a:t>This would be one of our most powerful insights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Changing curriculum development, it’ll be based on what NURSES want to learn to help them perform their jobs better → could even do a RCT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can broker what people need and deliver it to a customer that would pay, that’s the value</a:t>
            </a:r>
            <a:endParaRPr>
              <a:solidFill>
                <a:schemeClr val="dk1"/>
              </a:solidFill>
            </a:endParaRPr>
          </a:p>
          <a:p>
            <a:pPr indent="-298450" lvl="0" marL="457200" rtl="0" algn="l">
              <a:spcBef>
                <a:spcPts val="0"/>
              </a:spcBef>
              <a:spcAft>
                <a:spcPts val="0"/>
              </a:spcAft>
              <a:buSzPts val="1100"/>
              <a:buChar char="-"/>
            </a:pPr>
            <a:r>
              <a:rPr lang="en-US"/>
              <a:t>Distribution: </a:t>
            </a:r>
            <a:endParaRPr/>
          </a:p>
          <a:p>
            <a:pPr indent="-298450" lvl="1" marL="914400" rtl="0" algn="l">
              <a:spcBef>
                <a:spcPts val="0"/>
              </a:spcBef>
              <a:spcAft>
                <a:spcPts val="0"/>
              </a:spcAft>
              <a:buSzPts val="1100"/>
              <a:buChar char="-"/>
            </a:pPr>
            <a:r>
              <a:rPr lang="en-US"/>
              <a:t>Set up these centres in nursing schools or hospitals? Check out headsets like a library system?</a:t>
            </a:r>
            <a:endParaRPr/>
          </a:p>
          <a:p>
            <a:pPr indent="-298450" lvl="0" marL="457200" rtl="0" algn="l">
              <a:spcBef>
                <a:spcPts val="0"/>
              </a:spcBef>
              <a:spcAft>
                <a:spcPts val="0"/>
              </a:spcAft>
              <a:buSzPts val="1100"/>
              <a:buChar char="-"/>
            </a:pPr>
            <a:r>
              <a:rPr lang="en-US"/>
              <a:t>Callie recommends a content first approach</a:t>
            </a:r>
            <a:endParaRPr/>
          </a:p>
          <a:p>
            <a:pPr indent="-298450" lvl="1" marL="914400" rtl="0" algn="l">
              <a:spcBef>
                <a:spcPts val="0"/>
              </a:spcBef>
              <a:spcAft>
                <a:spcPts val="0"/>
              </a:spcAft>
              <a:buSzPts val="1100"/>
              <a:buChar char="-"/>
            </a:pPr>
            <a:r>
              <a:rPr lang="en-US"/>
              <a:t>What are the moments in the scenario that we would want to be trained in?</a:t>
            </a:r>
            <a:endParaRPr/>
          </a:p>
          <a:p>
            <a:pPr indent="-298450" lvl="1" marL="914400" rtl="0" algn="l">
              <a:spcBef>
                <a:spcPts val="0"/>
              </a:spcBef>
              <a:spcAft>
                <a:spcPts val="0"/>
              </a:spcAft>
              <a:buSzPts val="1100"/>
              <a:buChar char="-"/>
            </a:pPr>
            <a:r>
              <a:rPr lang="en-US"/>
              <a:t>What value is our content providing that saves customers time and/or money?</a:t>
            </a:r>
            <a:endParaRPr/>
          </a:p>
          <a:p>
            <a:pPr indent="-298450" lvl="1" marL="914400" rtl="0" algn="l">
              <a:spcBef>
                <a:spcPts val="0"/>
              </a:spcBef>
              <a:spcAft>
                <a:spcPts val="0"/>
              </a:spcAft>
              <a:buSzPts val="1100"/>
              <a:buChar char="-"/>
            </a:pPr>
            <a:r>
              <a:rPr lang="en-US"/>
              <a:t>The bonus would be the value that adds to the nurses</a:t>
            </a:r>
            <a:endParaRPr/>
          </a:p>
          <a:p>
            <a:pPr indent="-298450" lvl="0" marL="457200" rtl="0" algn="l">
              <a:spcBef>
                <a:spcPts val="0"/>
              </a:spcBef>
              <a:spcAft>
                <a:spcPts val="0"/>
              </a:spcAft>
              <a:buSzPts val="1100"/>
              <a:buChar char="-"/>
            </a:pPr>
            <a:r>
              <a:rPr lang="en-US"/>
              <a:t>What do we need the VR to do and why?</a:t>
            </a:r>
            <a:endParaRPr/>
          </a:p>
          <a:p>
            <a:pPr indent="-298450" lvl="1" marL="914400" rtl="0" algn="l">
              <a:spcBef>
                <a:spcPts val="0"/>
              </a:spcBef>
              <a:spcAft>
                <a:spcPts val="0"/>
              </a:spcAft>
              <a:buSzPts val="1100"/>
              <a:buChar char="-"/>
            </a:pPr>
            <a:r>
              <a:rPr lang="en-US"/>
              <a:t>6 degrees of freedom: built on a physics engine (i.e. objects would fall, simulating reality still)</a:t>
            </a:r>
            <a:endParaRPr/>
          </a:p>
          <a:p>
            <a:pPr indent="-298450" lvl="0" marL="457200" rtl="0" algn="l">
              <a:spcBef>
                <a:spcPts val="0"/>
              </a:spcBef>
              <a:spcAft>
                <a:spcPts val="0"/>
              </a:spcAft>
              <a:buSzPts val="1100"/>
              <a:buChar char="-"/>
            </a:pPr>
            <a:r>
              <a:rPr lang="en-US"/>
              <a:t>&gt; $300k, but it’s easier if you have assets in place (e.g. patient, room, etc.)</a:t>
            </a:r>
            <a:endParaRPr/>
          </a:p>
          <a:p>
            <a:pPr indent="-298450" lvl="1" marL="914400" rtl="0" algn="l">
              <a:spcBef>
                <a:spcPts val="0"/>
              </a:spcBef>
              <a:spcAft>
                <a:spcPts val="0"/>
              </a:spcAft>
              <a:buSzPts val="1100"/>
              <a:buChar char="-"/>
            </a:pPr>
            <a:r>
              <a:rPr lang="en-US"/>
              <a:t>But changing the environment requires diff builds</a:t>
            </a:r>
            <a:endParaRPr/>
          </a:p>
          <a:p>
            <a:pPr indent="-298450" lvl="1" marL="914400" rtl="0" algn="l">
              <a:spcBef>
                <a:spcPts val="0"/>
              </a:spcBef>
              <a:spcAft>
                <a:spcPts val="0"/>
              </a:spcAft>
              <a:buSzPts val="1100"/>
              <a:buChar char="-"/>
            </a:pPr>
            <a:r>
              <a:rPr lang="en-US"/>
              <a:t>There are grants </a:t>
            </a:r>
            <a:endParaRPr/>
          </a:p>
          <a:p>
            <a:pPr indent="-298450" lvl="0" marL="457200" rtl="0" algn="l">
              <a:spcBef>
                <a:spcPts val="0"/>
              </a:spcBef>
              <a:spcAft>
                <a:spcPts val="0"/>
              </a:spcAft>
              <a:buSzPts val="1100"/>
              <a:buChar char="-"/>
            </a:pPr>
            <a:r>
              <a:rPr lang="en-US"/>
              <a:t>How many sessions would it take to master a skill?</a:t>
            </a:r>
            <a:endParaRPr/>
          </a:p>
          <a:p>
            <a:pPr indent="-298450" lvl="0" marL="457200" rtl="0" algn="l">
              <a:spcBef>
                <a:spcPts val="0"/>
              </a:spcBef>
              <a:spcAft>
                <a:spcPts val="0"/>
              </a:spcAft>
              <a:buSzPts val="1100"/>
              <a:buChar char="-"/>
            </a:pPr>
            <a:r>
              <a:rPr lang="en-US"/>
              <a:t>Efficacy of XR training is not new, but what is new is content driven by nurses</a:t>
            </a:r>
            <a:endParaRPr/>
          </a:p>
        </p:txBody>
      </p:sp>
      <p:sp>
        <p:nvSpPr>
          <p:cNvPr id="53" name="Google Shape;53;gfa220091d6_0_0: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a2089043b_0_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Nurse-driven education = based on what nurses believe they need to help them perform their jobs better</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 hospital-specific equipment in the scenarios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We’re tapping into the human aspect (what people actually want), not a curriculum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This would be one of our most powerful insights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Changing curriculum development, it’ll be based on what NURSES want to learn to help them perform their jobs better → could even do a RCT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can broker what people need and deliver it to a customer that would pay, that’s the value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Distribution: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Set up these centres in nursing schools or hospitals? Check out headsets like a library system?</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Callie recommends a content first approach</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are the moments in the scenario that we would want to be trained in?</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value is our content providing that saves customers time and/or money?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 bonus would be the value that adds to the nurses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What do we need the VR to do and why?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6 degrees of freedom: built on a physics engine (i.e. objects would fall, simulating reality still)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&gt; $300k, but it’s easier if you have assets in place (e.g. patient, room, etc.)</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But changing the environment requires diff builds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There are grants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How many sessions would it take to master a skill?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Efficacy of XR training is not new, but what is new is content driven by nurses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Create education for nurses by nurses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Emphasize the focus on nurses → why is this important?</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
        <p:nvSpPr>
          <p:cNvPr id="148" name="Google Shape;148;gfa2089043b_0_10: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a220091d6_0_1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Nurse-driven education = based on what nurses believe they need to help them perform their jobs better</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 hospital-specific equipment in the scenarios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We’re tapping into the human aspect (what people actually want), not a curriculum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This would be one of our most powerful insights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Changing curriculum development, it’ll be based on what NURSES want to learn to help them perform their jobs better → could even do a RCT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can broker what people need and deliver it to a customer that would pay, that’s the value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Distribution: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Set up these centres in nursing schools or hospitals? Check out headsets like a library system?</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Callie recommends a content first approach</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are the moments in the scenario that we would want to be trained in?</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value is our content providing that saves customers time and/or money?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 bonus would be the value that adds to the nurses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What do we need the VR to do and why?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6 degrees of freedom: built on a physics engine (i.e. objects would fall, simulating reality still)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&gt; $300k, but it’s easier if you have assets in place (e.g. patient, room, etc.)</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But changing the environment requires diff builds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There are grants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How many sessions would it take to master a skill?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Efficacy of XR training is not new, but what is new is content driven by nurses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Create education for nurses by nurses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Emphasize the focus on nurses → why is this important?</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
        <p:nvSpPr>
          <p:cNvPr id="157" name="Google Shape;157;gfa220091d6_0_130: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Online modules/slides, in class lab simulations, online simulations (American Heart Association has one for ACLS- but not modifiable/customizable)</a:t>
            </a:r>
            <a:endParaRPr/>
          </a:p>
          <a:p>
            <a:pPr indent="0" lvl="0" marL="0" rtl="0" algn="l">
              <a:spcBef>
                <a:spcPts val="0"/>
              </a:spcBef>
              <a:spcAft>
                <a:spcPts val="0"/>
              </a:spcAft>
              <a:buNone/>
            </a:pPr>
            <a:r>
              <a:rPr lang="en-US"/>
              <a:t>Axon park, embodied labs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SIMX? UbiSim? </a:t>
            </a:r>
            <a:endParaRPr/>
          </a:p>
          <a:p>
            <a:pPr indent="-298450" lvl="0" marL="457200" rtl="0" algn="l">
              <a:spcBef>
                <a:spcPts val="0"/>
              </a:spcBef>
              <a:spcAft>
                <a:spcPts val="0"/>
              </a:spcAft>
              <a:buSzPts val="1100"/>
              <a:buChar char="-"/>
            </a:pPr>
            <a:r>
              <a:t/>
            </a:r>
            <a:endParaRPr/>
          </a:p>
        </p:txBody>
      </p:sp>
      <p:sp>
        <p:nvSpPr>
          <p:cNvPr id="163" name="Google Shape;163;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a2089043b_0_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Nurse-driven education = based on what nurses believe they need to help them perform their jobs better</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 hospital-specific equipment in the scenarios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We’re tapping into the human aspect (what people actually want), not a curriculum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This would be one of our most powerful insights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Changing curriculum development, it’ll be based on what NURSES want to learn to help them perform their jobs better → could even do a RCT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can broker what people need and deliver it to a customer that would pay, that’s the value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Distribution: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Set up these centres in nursing schools or hospitals? Check out headsets like a library system?</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Callie recommends a content first approach</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are the moments in the scenario that we would want to be trained in?</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value is our content providing that saves customers time and/or money?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 bonus would be the value that adds to the nurses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What do we need the VR to do and why?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6 degrees of freedom: built on a physics engine (i.e. objects would fall, simulating reality still)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&gt; $300k, but it’s easier if you have assets in place (e.g. patient, room, etc.)</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But changing the environment requires diff builds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There are grants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How many sessions would it take to master a skill?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Efficacy of XR training is not new, but what is new is content driven by nurses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Create education for nurses by nurses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Emphasize the focus on nurses → why is this important?</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
        <p:nvSpPr>
          <p:cNvPr id="176" name="Google Shape;176;gfa2089043b_0_18: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a2089043b_0_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Feedback</a:t>
            </a:r>
            <a:endParaRPr/>
          </a:p>
          <a:p>
            <a:pPr indent="-298450" lvl="0" marL="457200" rtl="0" algn="l">
              <a:spcBef>
                <a:spcPts val="0"/>
              </a:spcBef>
              <a:spcAft>
                <a:spcPts val="0"/>
              </a:spcAft>
              <a:buSzPts val="1100"/>
              <a:buChar char="-"/>
            </a:pPr>
            <a:r>
              <a:rPr lang="en-US"/>
              <a:t>Who’s paying for it needs to be more clear</a:t>
            </a:r>
            <a:endParaRPr/>
          </a:p>
          <a:p>
            <a:pPr indent="-298450" lvl="0" marL="457200" rtl="0" algn="l">
              <a:spcBef>
                <a:spcPts val="0"/>
              </a:spcBef>
              <a:spcAft>
                <a:spcPts val="0"/>
              </a:spcAft>
              <a:buSzPts val="1100"/>
              <a:buChar char="-"/>
            </a:pPr>
            <a:r>
              <a:rPr lang="en-US"/>
              <a:t>Give an example: what kinds of education do nurses want?</a:t>
            </a:r>
            <a:endParaRPr/>
          </a:p>
          <a:p>
            <a:pPr indent="-298450" lvl="0" marL="457200" rtl="0" algn="l">
              <a:spcBef>
                <a:spcPts val="0"/>
              </a:spcBef>
              <a:spcAft>
                <a:spcPts val="0"/>
              </a:spcAft>
              <a:buSzPts val="1100"/>
              <a:buChar char="-"/>
            </a:pPr>
            <a:r>
              <a:rPr lang="en-US"/>
              <a:t>Potential for users to access worldwide education</a:t>
            </a:r>
            <a:endParaRPr/>
          </a:p>
          <a:p>
            <a:pPr indent="-298450" lvl="0" marL="457200" rtl="0" algn="l">
              <a:spcBef>
                <a:spcPts val="0"/>
              </a:spcBef>
              <a:spcAft>
                <a:spcPts val="0"/>
              </a:spcAft>
              <a:buSzPts val="1100"/>
              <a:buChar char="-"/>
            </a:pPr>
            <a:r>
              <a:rPr lang="en-US"/>
              <a:t>The story should be: hired 25 nurses, 6 months later only 8 left</a:t>
            </a:r>
            <a:endParaRPr/>
          </a:p>
          <a:p>
            <a:pPr indent="-298450" lvl="1" marL="914400" rtl="0" algn="l">
              <a:spcBef>
                <a:spcPts val="0"/>
              </a:spcBef>
              <a:spcAft>
                <a:spcPts val="0"/>
              </a:spcAft>
              <a:buSzPts val="1100"/>
              <a:buChar char="-"/>
            </a:pPr>
            <a:r>
              <a:rPr lang="en-US"/>
              <a:t>We would save hospitals money: cost $100,000 per new nurse orientation</a:t>
            </a:r>
            <a:endParaRPr/>
          </a:p>
          <a:p>
            <a:pPr indent="-298450" lvl="0" marL="457200" rtl="0" algn="l">
              <a:spcBef>
                <a:spcPts val="0"/>
              </a:spcBef>
              <a:spcAft>
                <a:spcPts val="0"/>
              </a:spcAft>
              <a:buSzPts val="1100"/>
              <a:buChar char="-"/>
            </a:pPr>
            <a:r>
              <a:rPr lang="en-US"/>
              <a:t>Ease the workloads of nurse educators, who are also burning out</a:t>
            </a:r>
            <a:endParaRPr/>
          </a:p>
          <a:p>
            <a:pPr indent="-298450" lvl="0" marL="457200" rtl="0" algn="l">
              <a:spcBef>
                <a:spcPts val="0"/>
              </a:spcBef>
              <a:spcAft>
                <a:spcPts val="0"/>
              </a:spcAft>
              <a:buSzPts val="1100"/>
              <a:buChar char="-"/>
            </a:pPr>
            <a:r>
              <a:rPr lang="en-US"/>
              <a:t>Push your problem statement towards your innovation, maybe 1 slide at the end of WHO each on your teams is, watch out on using acronyms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We’re tapping into the human aspect (what people actually want), not a curriculum</a:t>
            </a:r>
            <a:endParaRPr/>
          </a:p>
          <a:p>
            <a:pPr indent="-298450" lvl="1" marL="914400" rtl="0" algn="l">
              <a:spcBef>
                <a:spcPts val="0"/>
              </a:spcBef>
              <a:spcAft>
                <a:spcPts val="0"/>
              </a:spcAft>
              <a:buSzPts val="1100"/>
              <a:buChar char="-"/>
            </a:pPr>
            <a:r>
              <a:rPr lang="en-US">
                <a:solidFill>
                  <a:schemeClr val="dk1"/>
                </a:solidFill>
              </a:rPr>
              <a:t>This would be one of our most powerful insights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Changing curriculum development, it’ll be based on what NURSES want to learn to help them perform their jobs better → could even do a RCT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can broker what people need and deliver it to a customer that would pay, that’s the value</a:t>
            </a:r>
            <a:endParaRPr>
              <a:solidFill>
                <a:schemeClr val="dk1"/>
              </a:solidFill>
            </a:endParaRPr>
          </a:p>
          <a:p>
            <a:pPr indent="-298450" lvl="0" marL="457200" rtl="0" algn="l">
              <a:spcBef>
                <a:spcPts val="0"/>
              </a:spcBef>
              <a:spcAft>
                <a:spcPts val="0"/>
              </a:spcAft>
              <a:buSzPts val="1100"/>
              <a:buChar char="-"/>
            </a:pPr>
            <a:r>
              <a:rPr lang="en-US"/>
              <a:t>Distribution: </a:t>
            </a:r>
            <a:endParaRPr/>
          </a:p>
          <a:p>
            <a:pPr indent="-298450" lvl="1" marL="914400" rtl="0" algn="l">
              <a:spcBef>
                <a:spcPts val="0"/>
              </a:spcBef>
              <a:spcAft>
                <a:spcPts val="0"/>
              </a:spcAft>
              <a:buSzPts val="1100"/>
              <a:buChar char="-"/>
            </a:pPr>
            <a:r>
              <a:rPr lang="en-US"/>
              <a:t>Set up these centres in nursing schools or hospitals? Check out headsets like a library system?</a:t>
            </a:r>
            <a:endParaRPr/>
          </a:p>
          <a:p>
            <a:pPr indent="-298450" lvl="0" marL="457200" rtl="0" algn="l">
              <a:spcBef>
                <a:spcPts val="0"/>
              </a:spcBef>
              <a:spcAft>
                <a:spcPts val="0"/>
              </a:spcAft>
              <a:buSzPts val="1100"/>
              <a:buChar char="-"/>
            </a:pPr>
            <a:r>
              <a:rPr lang="en-US"/>
              <a:t>Callie recommends a content first approach</a:t>
            </a:r>
            <a:endParaRPr/>
          </a:p>
          <a:p>
            <a:pPr indent="-298450" lvl="1" marL="914400" rtl="0" algn="l">
              <a:spcBef>
                <a:spcPts val="0"/>
              </a:spcBef>
              <a:spcAft>
                <a:spcPts val="0"/>
              </a:spcAft>
              <a:buSzPts val="1100"/>
              <a:buChar char="-"/>
            </a:pPr>
            <a:r>
              <a:rPr lang="en-US"/>
              <a:t>What are the moments in the scenario that we would want to be trained in?</a:t>
            </a:r>
            <a:endParaRPr/>
          </a:p>
          <a:p>
            <a:pPr indent="-298450" lvl="1" marL="914400" rtl="0" algn="l">
              <a:spcBef>
                <a:spcPts val="0"/>
              </a:spcBef>
              <a:spcAft>
                <a:spcPts val="0"/>
              </a:spcAft>
              <a:buSzPts val="1100"/>
              <a:buChar char="-"/>
            </a:pPr>
            <a:r>
              <a:rPr lang="en-US"/>
              <a:t>What value is our content providing that saves customers time and/or money?</a:t>
            </a:r>
            <a:endParaRPr/>
          </a:p>
          <a:p>
            <a:pPr indent="-298450" lvl="1" marL="914400" rtl="0" algn="l">
              <a:spcBef>
                <a:spcPts val="0"/>
              </a:spcBef>
              <a:spcAft>
                <a:spcPts val="0"/>
              </a:spcAft>
              <a:buSzPts val="1100"/>
              <a:buChar char="-"/>
            </a:pPr>
            <a:r>
              <a:rPr lang="en-US"/>
              <a:t>The bonus would be the value that adds to the nurses</a:t>
            </a:r>
            <a:endParaRPr/>
          </a:p>
          <a:p>
            <a:pPr indent="-298450" lvl="0" marL="457200" rtl="0" algn="l">
              <a:spcBef>
                <a:spcPts val="0"/>
              </a:spcBef>
              <a:spcAft>
                <a:spcPts val="0"/>
              </a:spcAft>
              <a:buSzPts val="1100"/>
              <a:buChar char="-"/>
            </a:pPr>
            <a:r>
              <a:rPr lang="en-US"/>
              <a:t>What do we need the VR to do and why?</a:t>
            </a:r>
            <a:endParaRPr/>
          </a:p>
          <a:p>
            <a:pPr indent="-298450" lvl="1" marL="914400" rtl="0" algn="l">
              <a:spcBef>
                <a:spcPts val="0"/>
              </a:spcBef>
              <a:spcAft>
                <a:spcPts val="0"/>
              </a:spcAft>
              <a:buSzPts val="1100"/>
              <a:buChar char="-"/>
            </a:pPr>
            <a:r>
              <a:rPr lang="en-US"/>
              <a:t>6 degrees of freedom: built on a physics engine (i.e. objects would fall, simulating reality still)</a:t>
            </a:r>
            <a:endParaRPr/>
          </a:p>
          <a:p>
            <a:pPr indent="-298450" lvl="0" marL="457200" rtl="0" algn="l">
              <a:spcBef>
                <a:spcPts val="0"/>
              </a:spcBef>
              <a:spcAft>
                <a:spcPts val="0"/>
              </a:spcAft>
              <a:buSzPts val="1100"/>
              <a:buChar char="-"/>
            </a:pPr>
            <a:r>
              <a:rPr lang="en-US"/>
              <a:t>&gt; $300k, but it’s easier if you have assets in place (e.g. patient, room, etc.)</a:t>
            </a:r>
            <a:endParaRPr/>
          </a:p>
          <a:p>
            <a:pPr indent="-298450" lvl="1" marL="914400" rtl="0" algn="l">
              <a:spcBef>
                <a:spcPts val="0"/>
              </a:spcBef>
              <a:spcAft>
                <a:spcPts val="0"/>
              </a:spcAft>
              <a:buSzPts val="1100"/>
              <a:buChar char="-"/>
            </a:pPr>
            <a:r>
              <a:rPr lang="en-US"/>
              <a:t>But changing the environment requires diff builds</a:t>
            </a:r>
            <a:endParaRPr/>
          </a:p>
          <a:p>
            <a:pPr indent="-298450" lvl="1" marL="914400" rtl="0" algn="l">
              <a:spcBef>
                <a:spcPts val="0"/>
              </a:spcBef>
              <a:spcAft>
                <a:spcPts val="0"/>
              </a:spcAft>
              <a:buSzPts val="1100"/>
              <a:buChar char="-"/>
            </a:pPr>
            <a:r>
              <a:rPr lang="en-US"/>
              <a:t>There are grants </a:t>
            </a:r>
            <a:endParaRPr/>
          </a:p>
          <a:p>
            <a:pPr indent="-298450" lvl="0" marL="457200" rtl="0" algn="l">
              <a:spcBef>
                <a:spcPts val="0"/>
              </a:spcBef>
              <a:spcAft>
                <a:spcPts val="0"/>
              </a:spcAft>
              <a:buSzPts val="1100"/>
              <a:buChar char="-"/>
            </a:pPr>
            <a:r>
              <a:rPr lang="en-US"/>
              <a:t>How many sessions would it take to master a skill?</a:t>
            </a:r>
            <a:endParaRPr/>
          </a:p>
          <a:p>
            <a:pPr indent="-298450" lvl="0" marL="457200" rtl="0" algn="l">
              <a:spcBef>
                <a:spcPts val="0"/>
              </a:spcBef>
              <a:spcAft>
                <a:spcPts val="0"/>
              </a:spcAft>
              <a:buSzPts val="1100"/>
              <a:buChar char="-"/>
            </a:pPr>
            <a:r>
              <a:rPr lang="en-US"/>
              <a:t>Efficacy of XR training is not new, but what is new is content driven by nurses</a:t>
            </a:r>
            <a:endParaRPr/>
          </a:p>
        </p:txBody>
      </p:sp>
      <p:sp>
        <p:nvSpPr>
          <p:cNvPr id="185" name="Google Shape;185;gfa2089043b_0_27: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Pluralsight, like LinkedIn Learning, is subscription-based. Business subscriptions for skills may cost $579 or $779 per student per year, depending on how many features a subscriber prefers.</a:t>
            </a:r>
            <a:endParaRPr/>
          </a:p>
        </p:txBody>
      </p:sp>
      <p:sp>
        <p:nvSpPr>
          <p:cNvPr id="243" name="Google Shape;243;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Can expand to med schools and other allied health </a:t>
            </a:r>
            <a:endParaRPr/>
          </a:p>
          <a:p>
            <a:pPr indent="0" lvl="0" marL="0" rtl="0" algn="l">
              <a:spcBef>
                <a:spcPts val="0"/>
              </a:spcBef>
              <a:spcAft>
                <a:spcPts val="0"/>
              </a:spcAft>
              <a:buNone/>
            </a:pPr>
            <a:r>
              <a:rPr lang="en-US"/>
              <a:t>Global education for nurses</a:t>
            </a:r>
            <a:endParaRPr/>
          </a:p>
        </p:txBody>
      </p:sp>
      <p:sp>
        <p:nvSpPr>
          <p:cNvPr id="253" name="Google Shape;253;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74" name="Google Shape;74;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Create education for nurses by nurses</a:t>
            </a:r>
            <a:endParaRPr/>
          </a:p>
          <a:p>
            <a:pPr indent="-298450" lvl="0" marL="457200" rtl="0" algn="l">
              <a:spcBef>
                <a:spcPts val="0"/>
              </a:spcBef>
              <a:spcAft>
                <a:spcPts val="0"/>
              </a:spcAft>
              <a:buSzPts val="1100"/>
              <a:buAutoNum type="arabicPeriod"/>
            </a:pPr>
            <a:r>
              <a:rPr lang="en-US"/>
              <a:t>content library: open marketplace, curated, diff XR companies can create XR training simulations based on what nurses are requesting</a:t>
            </a:r>
            <a:endParaRPr/>
          </a:p>
          <a:p>
            <a:pPr indent="-298450" lvl="0" marL="457200" rtl="0" algn="l">
              <a:spcBef>
                <a:spcPts val="0"/>
              </a:spcBef>
              <a:spcAft>
                <a:spcPts val="0"/>
              </a:spcAft>
              <a:buSzPts val="1100"/>
              <a:buAutoNum type="arabicPeriod"/>
            </a:pPr>
            <a:r>
              <a:rPr lang="en-US"/>
              <a:t>Nurse profile application: fill out what background they have, keystones they’ve been missing</a:t>
            </a:r>
            <a:endParaRPr/>
          </a:p>
        </p:txBody>
      </p:sp>
      <p:sp>
        <p:nvSpPr>
          <p:cNvPr id="87" name="Google Shape;87;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New grads don’t have enough practical time / training to prepare them for the job</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Few solutions but no one-stop shop for nursing education developed </a:t>
            </a:r>
            <a:r>
              <a:rPr b="1" lang="en-US">
                <a:solidFill>
                  <a:schemeClr val="dk1"/>
                </a:solidFill>
              </a:rPr>
              <a:t>by nurses</a:t>
            </a:r>
            <a:endParaRPr/>
          </a:p>
          <a:p>
            <a:pPr indent="0" lvl="0" marL="0" rtl="0" algn="l">
              <a:lnSpc>
                <a:spcPct val="115000"/>
              </a:lnSpc>
              <a:spcBef>
                <a:spcPts val="0"/>
              </a:spcBef>
              <a:spcAft>
                <a:spcPts val="0"/>
              </a:spcAft>
              <a:buClr>
                <a:schemeClr val="dk1"/>
              </a:buClr>
              <a:buSzPts val="1100"/>
              <a:buFont typeface="Arial"/>
              <a:buNone/>
            </a:pPr>
            <a:r>
              <a:rPr lang="en-US"/>
              <a:t>I am a nurse trying to gain practical ICU RN skills </a:t>
            </a:r>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lnSpc>
                <a:spcPct val="115000"/>
              </a:lnSpc>
              <a:spcBef>
                <a:spcPts val="0"/>
              </a:spcBef>
              <a:spcAft>
                <a:spcPts val="0"/>
              </a:spcAft>
              <a:buClr>
                <a:schemeClr val="dk1"/>
              </a:buClr>
              <a:buSzPts val="1100"/>
              <a:buFont typeface="Arial"/>
              <a:buNone/>
            </a:pPr>
            <a:r>
              <a:rPr lang="en-US"/>
              <a:t>I’m trying to build up my clinical competence and critical thinking skills so I can feel confident handling real-life patient scenarios</a:t>
            </a:r>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lnSpc>
                <a:spcPct val="115000"/>
              </a:lnSpc>
              <a:spcBef>
                <a:spcPts val="0"/>
              </a:spcBef>
              <a:spcAft>
                <a:spcPts val="0"/>
              </a:spcAft>
              <a:buClr>
                <a:schemeClr val="dk1"/>
              </a:buClr>
              <a:buSzPts val="1100"/>
              <a:buFont typeface="Arial"/>
              <a:buNone/>
            </a:pPr>
            <a:r>
              <a:rPr lang="en-US"/>
              <a:t>But it is difficult to gain hands-on and relevant experience</a:t>
            </a:r>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lnSpc>
                <a:spcPct val="115000"/>
              </a:lnSpc>
              <a:spcBef>
                <a:spcPts val="0"/>
              </a:spcBef>
              <a:spcAft>
                <a:spcPts val="0"/>
              </a:spcAft>
              <a:buClr>
                <a:schemeClr val="dk1"/>
              </a:buClr>
              <a:buSzPts val="1100"/>
              <a:buFont typeface="Arial"/>
              <a:buNone/>
            </a:pPr>
            <a:r>
              <a:rPr lang="en-US"/>
              <a:t>Because of inadequate/insufficient methods of providing clinical experience in orientation or online </a:t>
            </a:r>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lnSpc>
                <a:spcPct val="115000"/>
              </a:lnSpc>
              <a:spcBef>
                <a:spcPts val="0"/>
              </a:spcBef>
              <a:spcAft>
                <a:spcPts val="0"/>
              </a:spcAft>
              <a:buClr>
                <a:schemeClr val="dk1"/>
              </a:buClr>
              <a:buSzPts val="1100"/>
              <a:buFont typeface="Arial"/>
              <a:buNone/>
            </a:pPr>
            <a:r>
              <a:rPr lang="en-US"/>
              <a:t>Which makes me feel frustrated, concerned, and stressed</a:t>
            </a:r>
            <a:endParaRPr/>
          </a:p>
          <a:p>
            <a:pPr indent="0" lvl="0" marL="0" rtl="0" algn="l">
              <a:spcBef>
                <a:spcPts val="0"/>
              </a:spcBef>
              <a:spcAft>
                <a:spcPts val="0"/>
              </a:spcAft>
              <a:buNone/>
            </a:pPr>
            <a:r>
              <a:t/>
            </a:r>
            <a:endParaRPr/>
          </a:p>
        </p:txBody>
      </p:sp>
      <p:sp>
        <p:nvSpPr>
          <p:cNvPr id="94" name="Google Shape;94;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a2089025c_1_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New grads don’t have enough practical time / training to prepare them for the job</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Few solutions but no one-stop shop for nursing education developed </a:t>
            </a:r>
            <a:r>
              <a:rPr b="1" lang="en-US">
                <a:solidFill>
                  <a:schemeClr val="dk1"/>
                </a:solidFill>
              </a:rPr>
              <a:t>by nurses</a:t>
            </a:r>
            <a:endParaRPr/>
          </a:p>
          <a:p>
            <a:pPr indent="0" lvl="0" marL="0" rtl="0" algn="l">
              <a:lnSpc>
                <a:spcPct val="115000"/>
              </a:lnSpc>
              <a:spcBef>
                <a:spcPts val="0"/>
              </a:spcBef>
              <a:spcAft>
                <a:spcPts val="0"/>
              </a:spcAft>
              <a:buClr>
                <a:schemeClr val="dk1"/>
              </a:buClr>
              <a:buSzPts val="1100"/>
              <a:buFont typeface="Arial"/>
              <a:buNone/>
            </a:pPr>
            <a:r>
              <a:rPr lang="en-US"/>
              <a:t>I am a nurse trying to gain practical ICU RN skills </a:t>
            </a:r>
            <a:endParaRPr/>
          </a:p>
          <a:p>
            <a:pPr indent="0" lvl="0" marL="0" rtl="0" algn="l">
              <a:lnSpc>
                <a:spcPct val="115000"/>
              </a:lnSpc>
              <a:spcBef>
                <a:spcPts val="0"/>
              </a:spcBef>
              <a:spcAft>
                <a:spcPts val="0"/>
              </a:spcAft>
              <a:buClr>
                <a:schemeClr val="dk1"/>
              </a:buClr>
              <a:buSzPts val="1100"/>
              <a:buFont typeface="Arial"/>
              <a:buNone/>
            </a:pPr>
            <a:r>
              <a:rPr lang="en-US"/>
              <a:t>I’m trying to build up my clinical competence and critical thinking skills so they can feel confident handling real-life patient scenarios</a:t>
            </a:r>
            <a:endParaRPr/>
          </a:p>
          <a:p>
            <a:pPr indent="0" lvl="0" marL="0" rtl="0" algn="l">
              <a:lnSpc>
                <a:spcPct val="115000"/>
              </a:lnSpc>
              <a:spcBef>
                <a:spcPts val="0"/>
              </a:spcBef>
              <a:spcAft>
                <a:spcPts val="0"/>
              </a:spcAft>
              <a:buClr>
                <a:schemeClr val="dk1"/>
              </a:buClr>
              <a:buSzPts val="1100"/>
              <a:buFont typeface="Arial"/>
              <a:buNone/>
            </a:pPr>
            <a:r>
              <a:rPr lang="en-US"/>
              <a:t>But it is difficult to gain hands-on and relevant experience</a:t>
            </a:r>
            <a:endParaRPr/>
          </a:p>
          <a:p>
            <a:pPr indent="0" lvl="0" marL="0" rtl="0" algn="l">
              <a:lnSpc>
                <a:spcPct val="115000"/>
              </a:lnSpc>
              <a:spcBef>
                <a:spcPts val="0"/>
              </a:spcBef>
              <a:spcAft>
                <a:spcPts val="0"/>
              </a:spcAft>
              <a:buClr>
                <a:schemeClr val="dk1"/>
              </a:buClr>
              <a:buSzPts val="1100"/>
              <a:buFont typeface="Arial"/>
              <a:buNone/>
            </a:pPr>
            <a:r>
              <a:rPr lang="en-US"/>
              <a:t>Because of inadequate methods of providing clinical experience in orientation (ie. Slides or online videos)</a:t>
            </a:r>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lnSpc>
                <a:spcPct val="115000"/>
              </a:lnSpc>
              <a:spcBef>
                <a:spcPts val="0"/>
              </a:spcBef>
              <a:spcAft>
                <a:spcPts val="0"/>
              </a:spcAft>
              <a:buClr>
                <a:schemeClr val="dk1"/>
              </a:buClr>
              <a:buSzPts val="1100"/>
              <a:buFont typeface="Arial"/>
              <a:buNone/>
            </a:pPr>
            <a:r>
              <a:rPr lang="en-US"/>
              <a:t>Which makes me feel frustrated and concerned and stressed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quit after 89 days in role </a:t>
            </a:r>
            <a:endParaRPr/>
          </a:p>
          <a:p>
            <a:pPr indent="0" lvl="0" marL="0" rtl="0" algn="l">
              <a:spcBef>
                <a:spcPts val="0"/>
              </a:spcBef>
              <a:spcAft>
                <a:spcPts val="0"/>
              </a:spcAft>
              <a:buNone/>
            </a:pPr>
            <a:r>
              <a:t/>
            </a:r>
            <a:endParaRPr/>
          </a:p>
        </p:txBody>
      </p:sp>
      <p:sp>
        <p:nvSpPr>
          <p:cNvPr id="101" name="Google Shape;101;gfa2089025c_1_1: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a2089043b_0_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New grads don’t have enough practical time / training to prepare them for the job</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Few solutions but no one-stop shop for nursing education developed </a:t>
            </a:r>
            <a:r>
              <a:rPr b="1" lang="en-US">
                <a:solidFill>
                  <a:schemeClr val="dk1"/>
                </a:solidFill>
              </a:rPr>
              <a:t>by nurses</a:t>
            </a:r>
            <a:endParaRPr/>
          </a:p>
          <a:p>
            <a:pPr indent="0" lvl="0" marL="0" rtl="0" algn="l">
              <a:lnSpc>
                <a:spcPct val="115000"/>
              </a:lnSpc>
              <a:spcBef>
                <a:spcPts val="0"/>
              </a:spcBef>
              <a:spcAft>
                <a:spcPts val="0"/>
              </a:spcAft>
              <a:buClr>
                <a:schemeClr val="dk1"/>
              </a:buClr>
              <a:buSzPts val="1100"/>
              <a:buFont typeface="Arial"/>
              <a:buNone/>
            </a:pPr>
            <a:r>
              <a:rPr lang="en-US"/>
              <a:t>I am a nurse trying to gain practical ICU RN skills </a:t>
            </a:r>
            <a:endParaRPr/>
          </a:p>
          <a:p>
            <a:pPr indent="0" lvl="0" marL="0" rtl="0" algn="l">
              <a:lnSpc>
                <a:spcPct val="115000"/>
              </a:lnSpc>
              <a:spcBef>
                <a:spcPts val="0"/>
              </a:spcBef>
              <a:spcAft>
                <a:spcPts val="0"/>
              </a:spcAft>
              <a:buClr>
                <a:schemeClr val="dk1"/>
              </a:buClr>
              <a:buSzPts val="1100"/>
              <a:buFont typeface="Arial"/>
              <a:buNone/>
            </a:pPr>
            <a:r>
              <a:rPr lang="en-US"/>
              <a:t>I’m trying to build up my clinical competence and critical thinking skills so they can feel confident handling real-life patient scenarios</a:t>
            </a:r>
            <a:endParaRPr/>
          </a:p>
          <a:p>
            <a:pPr indent="0" lvl="0" marL="0" rtl="0" algn="l">
              <a:lnSpc>
                <a:spcPct val="115000"/>
              </a:lnSpc>
              <a:spcBef>
                <a:spcPts val="0"/>
              </a:spcBef>
              <a:spcAft>
                <a:spcPts val="0"/>
              </a:spcAft>
              <a:buClr>
                <a:schemeClr val="dk1"/>
              </a:buClr>
              <a:buSzPts val="1100"/>
              <a:buFont typeface="Arial"/>
              <a:buNone/>
            </a:pPr>
            <a:r>
              <a:rPr lang="en-US"/>
              <a:t>But it is difficult to gain hands-on and relevant experience</a:t>
            </a:r>
            <a:endParaRPr/>
          </a:p>
          <a:p>
            <a:pPr indent="0" lvl="0" marL="0" rtl="0" algn="l">
              <a:lnSpc>
                <a:spcPct val="115000"/>
              </a:lnSpc>
              <a:spcBef>
                <a:spcPts val="0"/>
              </a:spcBef>
              <a:spcAft>
                <a:spcPts val="0"/>
              </a:spcAft>
              <a:buClr>
                <a:schemeClr val="dk1"/>
              </a:buClr>
              <a:buSzPts val="1100"/>
              <a:buFont typeface="Arial"/>
              <a:buNone/>
            </a:pPr>
            <a:r>
              <a:rPr lang="en-US"/>
              <a:t>Because of inadequate methods of providing clinical experience in orientation (ie. Slides or online videos)</a:t>
            </a:r>
            <a:endParaRPr/>
          </a:p>
          <a:p>
            <a:pPr indent="0" lvl="0" marL="0" rtl="0" algn="l">
              <a:lnSpc>
                <a:spcPct val="115000"/>
              </a:lnSpc>
              <a:spcBef>
                <a:spcPts val="0"/>
              </a:spcBef>
              <a:spcAft>
                <a:spcPts val="0"/>
              </a:spcAft>
              <a:buClr>
                <a:schemeClr val="dk1"/>
              </a:buClr>
              <a:buSzPts val="1100"/>
              <a:buFont typeface="Arial"/>
              <a:buNone/>
            </a:pPr>
            <a:r>
              <a:rPr lang="en-US"/>
              <a:t> </a:t>
            </a:r>
            <a:endParaRPr/>
          </a:p>
          <a:p>
            <a:pPr indent="0" lvl="0" marL="0" rtl="0" algn="l">
              <a:lnSpc>
                <a:spcPct val="115000"/>
              </a:lnSpc>
              <a:spcBef>
                <a:spcPts val="0"/>
              </a:spcBef>
              <a:spcAft>
                <a:spcPts val="0"/>
              </a:spcAft>
              <a:buClr>
                <a:schemeClr val="dk1"/>
              </a:buClr>
              <a:buSzPts val="1100"/>
              <a:buFont typeface="Arial"/>
              <a:buNone/>
            </a:pPr>
            <a:r>
              <a:rPr lang="en-US"/>
              <a:t>Which makes me feel frustrated and concerned and stressed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quit after 89 days in role </a:t>
            </a:r>
            <a:endParaRPr/>
          </a:p>
          <a:p>
            <a:pPr indent="0" lvl="0" marL="0" rtl="0" algn="l">
              <a:spcBef>
                <a:spcPts val="0"/>
              </a:spcBef>
              <a:spcAft>
                <a:spcPts val="0"/>
              </a:spcAft>
              <a:buNone/>
            </a:pPr>
            <a:r>
              <a:t/>
            </a:r>
            <a:endParaRPr/>
          </a:p>
        </p:txBody>
      </p:sp>
      <p:sp>
        <p:nvSpPr>
          <p:cNvPr id="111" name="Google Shape;111;gfa2089043b_0_2: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a220091d6_0_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Clr>
                <a:schemeClr val="dk1"/>
              </a:buClr>
              <a:buFont typeface="Arial"/>
              <a:buNone/>
            </a:pPr>
            <a:r>
              <a:t/>
            </a:r>
            <a:endParaRPr/>
          </a:p>
        </p:txBody>
      </p:sp>
      <p:sp>
        <p:nvSpPr>
          <p:cNvPr id="120" name="Google Shape;120;gfa220091d6_0_6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Nurse-driven education = based on what nurses believe they need to help them perform their jobs better</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Use hospital-specific equipment in the scenarios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We’re tapping into the human aspect (what people actually want), not a curriculum</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This would be one of our most powerful insights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Changing curriculum development, it’ll be based on what NURSES want to learn to help them perform their jobs better → could even do a RCT</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can broker what people need and deliver it to a customer that would pay, that’s the value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Distribution: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Set up these centres in nursing schools or hospitals? Check out headsets like a library system?</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Callie recommends a content first approach</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are the moments in the scenario that we would want to be trained in?</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What value is our content providing that saves customers time and/or money?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 bonus would be the value that adds to the nurses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What do we need the VR to do and why?</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6 degrees of freedom: built on a physics engine (i.e. objects would fall, simulating reality still)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&gt; $300k, but it’s easier if you have assets in place (e.g. patient, room, etc.)</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But changing the environment requires diff builds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There are grants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How many sessions would it take to master a skill?</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Efficacy of XR training is not new, but what is new is content driven by nurses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Create education for nurses by nurses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content library: open marketplace, curated, diff XR companies can create XR training simulations based on what nurses are requesting</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Nurse profile application: fill out what background they have, keystones they’ve been missing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Emphasize the focus on nurses → why is this important?</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
        <p:nvSpPr>
          <p:cNvPr id="138" name="Google Shape;138;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7" name="Shape 17"/>
        <p:cNvGrpSpPr/>
        <p:nvPr/>
      </p:nvGrpSpPr>
      <p:grpSpPr>
        <a:xfrm>
          <a:off x="0" y="0"/>
          <a:ext cx="0" cy="0"/>
          <a:chOff x="0" y="0"/>
          <a:chExt cx="0" cy="0"/>
        </a:xfrm>
      </p:grpSpPr>
      <p:sp>
        <p:nvSpPr>
          <p:cNvPr id="18" name="Google Shape;18;p2"/>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 name="Google Shape;19;p2"/>
          <p:cNvSpPr txBox="1"/>
          <p:nvPr>
            <p:ph idx="11" type="ftr"/>
          </p:nvPr>
        </p:nvSpPr>
        <p:spPr>
          <a:xfrm>
            <a:off x="4145280" y="6377940"/>
            <a:ext cx="390144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0" type="dt"/>
          </p:nvPr>
        </p:nvSpPr>
        <p:spPr>
          <a:xfrm>
            <a:off x="609600" y="6377940"/>
            <a:ext cx="280416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lvl1pPr indent="0" lvl="0" marL="38100" marR="0" algn="l">
              <a:lnSpc>
                <a:spcPct val="100000"/>
              </a:lnSpc>
              <a:spcBef>
                <a:spcPts val="0"/>
              </a:spcBef>
              <a:buNone/>
              <a:defRPr b="0" i="0" sz="1000">
                <a:solidFill>
                  <a:srgbClr val="0420AC"/>
                </a:solidFill>
                <a:latin typeface="Arial"/>
                <a:ea typeface="Arial"/>
                <a:cs typeface="Arial"/>
                <a:sym typeface="Arial"/>
              </a:defRPr>
            </a:lvl1pPr>
            <a:lvl2pPr indent="0" lvl="1" marL="38100" marR="0" algn="l">
              <a:lnSpc>
                <a:spcPct val="100000"/>
              </a:lnSpc>
              <a:spcBef>
                <a:spcPts val="0"/>
              </a:spcBef>
              <a:buNone/>
              <a:defRPr b="0" i="0" sz="1000">
                <a:solidFill>
                  <a:srgbClr val="0420AC"/>
                </a:solidFill>
                <a:latin typeface="Arial"/>
                <a:ea typeface="Arial"/>
                <a:cs typeface="Arial"/>
                <a:sym typeface="Arial"/>
              </a:defRPr>
            </a:lvl2pPr>
            <a:lvl3pPr indent="0" lvl="2" marL="38100" marR="0" algn="l">
              <a:lnSpc>
                <a:spcPct val="100000"/>
              </a:lnSpc>
              <a:spcBef>
                <a:spcPts val="0"/>
              </a:spcBef>
              <a:buNone/>
              <a:defRPr b="0" i="0" sz="1000">
                <a:solidFill>
                  <a:srgbClr val="0420AC"/>
                </a:solidFill>
                <a:latin typeface="Arial"/>
                <a:ea typeface="Arial"/>
                <a:cs typeface="Arial"/>
                <a:sym typeface="Arial"/>
              </a:defRPr>
            </a:lvl3pPr>
            <a:lvl4pPr indent="0" lvl="3" marL="38100" marR="0" algn="l">
              <a:lnSpc>
                <a:spcPct val="100000"/>
              </a:lnSpc>
              <a:spcBef>
                <a:spcPts val="0"/>
              </a:spcBef>
              <a:buNone/>
              <a:defRPr b="0" i="0" sz="1000">
                <a:solidFill>
                  <a:srgbClr val="0420AC"/>
                </a:solidFill>
                <a:latin typeface="Arial"/>
                <a:ea typeface="Arial"/>
                <a:cs typeface="Arial"/>
                <a:sym typeface="Arial"/>
              </a:defRPr>
            </a:lvl4pPr>
            <a:lvl5pPr indent="0" lvl="4" marL="38100" marR="0" algn="l">
              <a:lnSpc>
                <a:spcPct val="100000"/>
              </a:lnSpc>
              <a:spcBef>
                <a:spcPts val="0"/>
              </a:spcBef>
              <a:buNone/>
              <a:defRPr b="0" i="0" sz="1000">
                <a:solidFill>
                  <a:srgbClr val="0420AC"/>
                </a:solidFill>
                <a:latin typeface="Arial"/>
                <a:ea typeface="Arial"/>
                <a:cs typeface="Arial"/>
                <a:sym typeface="Arial"/>
              </a:defRPr>
            </a:lvl5pPr>
            <a:lvl6pPr indent="0" lvl="5" marL="38100" marR="0" algn="l">
              <a:lnSpc>
                <a:spcPct val="100000"/>
              </a:lnSpc>
              <a:spcBef>
                <a:spcPts val="0"/>
              </a:spcBef>
              <a:buNone/>
              <a:defRPr b="0" i="0" sz="1000">
                <a:solidFill>
                  <a:srgbClr val="0420AC"/>
                </a:solidFill>
                <a:latin typeface="Arial"/>
                <a:ea typeface="Arial"/>
                <a:cs typeface="Arial"/>
                <a:sym typeface="Arial"/>
              </a:defRPr>
            </a:lvl6pPr>
            <a:lvl7pPr indent="0" lvl="6" marL="38100" marR="0" algn="l">
              <a:lnSpc>
                <a:spcPct val="100000"/>
              </a:lnSpc>
              <a:spcBef>
                <a:spcPts val="0"/>
              </a:spcBef>
              <a:buNone/>
              <a:defRPr b="0" i="0" sz="1000">
                <a:solidFill>
                  <a:srgbClr val="0420AC"/>
                </a:solidFill>
                <a:latin typeface="Arial"/>
                <a:ea typeface="Arial"/>
                <a:cs typeface="Arial"/>
                <a:sym typeface="Arial"/>
              </a:defRPr>
            </a:lvl7pPr>
            <a:lvl8pPr indent="0" lvl="7" marL="38100" marR="0" algn="l">
              <a:lnSpc>
                <a:spcPct val="100000"/>
              </a:lnSpc>
              <a:spcBef>
                <a:spcPts val="0"/>
              </a:spcBef>
              <a:buNone/>
              <a:defRPr b="0" i="0" sz="1000">
                <a:solidFill>
                  <a:srgbClr val="0420AC"/>
                </a:solidFill>
                <a:latin typeface="Arial"/>
                <a:ea typeface="Arial"/>
                <a:cs typeface="Arial"/>
                <a:sym typeface="Arial"/>
              </a:defRPr>
            </a:lvl8pPr>
            <a:lvl9pPr indent="0" lvl="8" marL="38100" marR="0" algn="l">
              <a:lnSpc>
                <a:spcPct val="100000"/>
              </a:lnSpc>
              <a:spcBef>
                <a:spcPts val="0"/>
              </a:spcBef>
              <a:buNone/>
              <a:defRPr b="0" i="0" sz="1000">
                <a:solidFill>
                  <a:srgbClr val="0420AC"/>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2" name="Shape 22"/>
        <p:cNvGrpSpPr/>
        <p:nvPr/>
      </p:nvGrpSpPr>
      <p:grpSpPr>
        <a:xfrm>
          <a:off x="0" y="0"/>
          <a:ext cx="0" cy="0"/>
          <a:chOff x="0" y="0"/>
          <a:chExt cx="0" cy="0"/>
        </a:xfrm>
      </p:grpSpPr>
      <p:sp>
        <p:nvSpPr>
          <p:cNvPr id="23" name="Google Shape;23;p3"/>
          <p:cNvSpPr/>
          <p:nvPr/>
        </p:nvSpPr>
        <p:spPr>
          <a:xfrm>
            <a:off x="616292" y="6292570"/>
            <a:ext cx="512445" cy="142875"/>
          </a:xfrm>
          <a:custGeom>
            <a:rect b="b" l="l" r="r" t="t"/>
            <a:pathLst>
              <a:path extrusionOk="0" h="142875" w="512444">
                <a:moveTo>
                  <a:pt x="121323" y="0"/>
                </a:moveTo>
                <a:lnTo>
                  <a:pt x="90195" y="0"/>
                </a:lnTo>
                <a:lnTo>
                  <a:pt x="90195" y="85013"/>
                </a:lnTo>
                <a:lnTo>
                  <a:pt x="37833" y="0"/>
                </a:lnTo>
                <a:lnTo>
                  <a:pt x="0" y="0"/>
                </a:lnTo>
                <a:lnTo>
                  <a:pt x="0" y="139915"/>
                </a:lnTo>
                <a:lnTo>
                  <a:pt x="30899" y="139915"/>
                </a:lnTo>
                <a:lnTo>
                  <a:pt x="30899" y="47955"/>
                </a:lnTo>
                <a:lnTo>
                  <a:pt x="88493" y="139915"/>
                </a:lnTo>
                <a:lnTo>
                  <a:pt x="121323" y="139915"/>
                </a:lnTo>
                <a:lnTo>
                  <a:pt x="121323" y="0"/>
                </a:lnTo>
                <a:close/>
              </a:path>
              <a:path extrusionOk="0" h="142875" w="512444">
                <a:moveTo>
                  <a:pt x="225793" y="139915"/>
                </a:moveTo>
                <a:lnTo>
                  <a:pt x="225552" y="138303"/>
                </a:lnTo>
                <a:lnTo>
                  <a:pt x="224828" y="131203"/>
                </a:lnTo>
                <a:lnTo>
                  <a:pt x="224828" y="41821"/>
                </a:lnTo>
                <a:lnTo>
                  <a:pt x="194818" y="41821"/>
                </a:lnTo>
                <a:lnTo>
                  <a:pt x="194818" y="107543"/>
                </a:lnTo>
                <a:lnTo>
                  <a:pt x="188531" y="114401"/>
                </a:lnTo>
                <a:lnTo>
                  <a:pt x="167792" y="114401"/>
                </a:lnTo>
                <a:lnTo>
                  <a:pt x="162712" y="106972"/>
                </a:lnTo>
                <a:lnTo>
                  <a:pt x="162712" y="41821"/>
                </a:lnTo>
                <a:lnTo>
                  <a:pt x="132778" y="41821"/>
                </a:lnTo>
                <a:lnTo>
                  <a:pt x="132778" y="103822"/>
                </a:lnTo>
                <a:lnTo>
                  <a:pt x="135255" y="118579"/>
                </a:lnTo>
                <a:lnTo>
                  <a:pt x="142455" y="130733"/>
                </a:lnTo>
                <a:lnTo>
                  <a:pt x="154127" y="138976"/>
                </a:lnTo>
                <a:lnTo>
                  <a:pt x="169976" y="142024"/>
                </a:lnTo>
                <a:lnTo>
                  <a:pt x="177546" y="141325"/>
                </a:lnTo>
                <a:lnTo>
                  <a:pt x="184899" y="139179"/>
                </a:lnTo>
                <a:lnTo>
                  <a:pt x="191350" y="135445"/>
                </a:lnTo>
                <a:lnTo>
                  <a:pt x="196189" y="129984"/>
                </a:lnTo>
                <a:lnTo>
                  <a:pt x="196189" y="132575"/>
                </a:lnTo>
                <a:lnTo>
                  <a:pt x="196596" y="138137"/>
                </a:lnTo>
                <a:lnTo>
                  <a:pt x="197002" y="139915"/>
                </a:lnTo>
                <a:lnTo>
                  <a:pt x="225793" y="139915"/>
                </a:lnTo>
                <a:close/>
              </a:path>
              <a:path extrusionOk="0" h="142875" w="512444">
                <a:moveTo>
                  <a:pt x="373176" y="109728"/>
                </a:moveTo>
                <a:lnTo>
                  <a:pt x="343014" y="78955"/>
                </a:lnTo>
                <a:lnTo>
                  <a:pt x="325666" y="75565"/>
                </a:lnTo>
                <a:lnTo>
                  <a:pt x="322275" y="73228"/>
                </a:lnTo>
                <a:lnTo>
                  <a:pt x="322275" y="63944"/>
                </a:lnTo>
                <a:lnTo>
                  <a:pt x="327202" y="60553"/>
                </a:lnTo>
                <a:lnTo>
                  <a:pt x="342049" y="60553"/>
                </a:lnTo>
                <a:lnTo>
                  <a:pt x="346163" y="66128"/>
                </a:lnTo>
                <a:lnTo>
                  <a:pt x="346964" y="72656"/>
                </a:lnTo>
                <a:lnTo>
                  <a:pt x="371805" y="68059"/>
                </a:lnTo>
                <a:lnTo>
                  <a:pt x="369227" y="58699"/>
                </a:lnTo>
                <a:lnTo>
                  <a:pt x="362419" y="49212"/>
                </a:lnTo>
                <a:lnTo>
                  <a:pt x="350494" y="41871"/>
                </a:lnTo>
                <a:lnTo>
                  <a:pt x="332524" y="38912"/>
                </a:lnTo>
                <a:lnTo>
                  <a:pt x="317423" y="41478"/>
                </a:lnTo>
                <a:lnTo>
                  <a:pt x="305523" y="48463"/>
                </a:lnTo>
                <a:lnTo>
                  <a:pt x="297726" y="58801"/>
                </a:lnTo>
                <a:lnTo>
                  <a:pt x="297675" y="59042"/>
                </a:lnTo>
                <a:lnTo>
                  <a:pt x="297675" y="41821"/>
                </a:lnTo>
                <a:lnTo>
                  <a:pt x="295656" y="41249"/>
                </a:lnTo>
                <a:lnTo>
                  <a:pt x="292760" y="40855"/>
                </a:lnTo>
                <a:lnTo>
                  <a:pt x="289763" y="40855"/>
                </a:lnTo>
                <a:lnTo>
                  <a:pt x="283184" y="41516"/>
                </a:lnTo>
                <a:lnTo>
                  <a:pt x="276009" y="43802"/>
                </a:lnTo>
                <a:lnTo>
                  <a:pt x="269367" y="48171"/>
                </a:lnTo>
                <a:lnTo>
                  <a:pt x="264363" y="55067"/>
                </a:lnTo>
                <a:lnTo>
                  <a:pt x="264363" y="41821"/>
                </a:lnTo>
                <a:lnTo>
                  <a:pt x="235394" y="41821"/>
                </a:lnTo>
                <a:lnTo>
                  <a:pt x="235394" y="139915"/>
                </a:lnTo>
                <a:lnTo>
                  <a:pt x="265328" y="139915"/>
                </a:lnTo>
                <a:lnTo>
                  <a:pt x="265328" y="97040"/>
                </a:lnTo>
                <a:lnTo>
                  <a:pt x="267208" y="84683"/>
                </a:lnTo>
                <a:lnTo>
                  <a:pt x="272237" y="76466"/>
                </a:lnTo>
                <a:lnTo>
                  <a:pt x="279514" y="71894"/>
                </a:lnTo>
                <a:lnTo>
                  <a:pt x="288150" y="70485"/>
                </a:lnTo>
                <a:lnTo>
                  <a:pt x="291134" y="70485"/>
                </a:lnTo>
                <a:lnTo>
                  <a:pt x="294284" y="70650"/>
                </a:lnTo>
                <a:lnTo>
                  <a:pt x="295059" y="70840"/>
                </a:lnTo>
                <a:lnTo>
                  <a:pt x="294932" y="71450"/>
                </a:lnTo>
                <a:lnTo>
                  <a:pt x="296545" y="81343"/>
                </a:lnTo>
                <a:lnTo>
                  <a:pt x="301663" y="90004"/>
                </a:lnTo>
                <a:lnTo>
                  <a:pt x="310692" y="96926"/>
                </a:lnTo>
                <a:lnTo>
                  <a:pt x="324053" y="101650"/>
                </a:lnTo>
                <a:lnTo>
                  <a:pt x="335343" y="104152"/>
                </a:lnTo>
                <a:lnTo>
                  <a:pt x="342607" y="105765"/>
                </a:lnTo>
                <a:lnTo>
                  <a:pt x="344944" y="108750"/>
                </a:lnTo>
                <a:lnTo>
                  <a:pt x="344944" y="116586"/>
                </a:lnTo>
                <a:lnTo>
                  <a:pt x="341236" y="120789"/>
                </a:lnTo>
                <a:lnTo>
                  <a:pt x="323329" y="120789"/>
                </a:lnTo>
                <a:lnTo>
                  <a:pt x="318566" y="114249"/>
                </a:lnTo>
                <a:lnTo>
                  <a:pt x="318160" y="107543"/>
                </a:lnTo>
                <a:lnTo>
                  <a:pt x="292760" y="112064"/>
                </a:lnTo>
                <a:lnTo>
                  <a:pt x="295236" y="121437"/>
                </a:lnTo>
                <a:lnTo>
                  <a:pt x="302221" y="131508"/>
                </a:lnTo>
                <a:lnTo>
                  <a:pt x="314820" y="139534"/>
                </a:lnTo>
                <a:lnTo>
                  <a:pt x="334137" y="142824"/>
                </a:lnTo>
                <a:lnTo>
                  <a:pt x="351294" y="140004"/>
                </a:lnTo>
                <a:lnTo>
                  <a:pt x="363486" y="132537"/>
                </a:lnTo>
                <a:lnTo>
                  <a:pt x="370763" y="121945"/>
                </a:lnTo>
                <a:lnTo>
                  <a:pt x="373176" y="109728"/>
                </a:lnTo>
                <a:close/>
              </a:path>
              <a:path extrusionOk="0" h="142875" w="512444">
                <a:moveTo>
                  <a:pt x="471525" y="89217"/>
                </a:moveTo>
                <a:lnTo>
                  <a:pt x="469900" y="79121"/>
                </a:lnTo>
                <a:lnTo>
                  <a:pt x="468122" y="68033"/>
                </a:lnTo>
                <a:lnTo>
                  <a:pt x="464743" y="62572"/>
                </a:lnTo>
                <a:lnTo>
                  <a:pt x="458368" y="52222"/>
                </a:lnTo>
                <a:lnTo>
                  <a:pt x="442937" y="42329"/>
                </a:lnTo>
                <a:lnTo>
                  <a:pt x="442556" y="42265"/>
                </a:lnTo>
                <a:lnTo>
                  <a:pt x="442556" y="79121"/>
                </a:lnTo>
                <a:lnTo>
                  <a:pt x="403352" y="79121"/>
                </a:lnTo>
                <a:lnTo>
                  <a:pt x="404863" y="73469"/>
                </a:lnTo>
                <a:lnTo>
                  <a:pt x="408571" y="68122"/>
                </a:lnTo>
                <a:lnTo>
                  <a:pt x="414528" y="64135"/>
                </a:lnTo>
                <a:lnTo>
                  <a:pt x="422795" y="62572"/>
                </a:lnTo>
                <a:lnTo>
                  <a:pt x="431812" y="64096"/>
                </a:lnTo>
                <a:lnTo>
                  <a:pt x="437845" y="68033"/>
                </a:lnTo>
                <a:lnTo>
                  <a:pt x="441299" y="73367"/>
                </a:lnTo>
                <a:lnTo>
                  <a:pt x="442556" y="79121"/>
                </a:lnTo>
                <a:lnTo>
                  <a:pt x="442556" y="42265"/>
                </a:lnTo>
                <a:lnTo>
                  <a:pt x="404075" y="42545"/>
                </a:lnTo>
                <a:lnTo>
                  <a:pt x="373583" y="90589"/>
                </a:lnTo>
                <a:lnTo>
                  <a:pt x="377761" y="112649"/>
                </a:lnTo>
                <a:lnTo>
                  <a:pt x="388975" y="129057"/>
                </a:lnTo>
                <a:lnTo>
                  <a:pt x="405231" y="139293"/>
                </a:lnTo>
                <a:lnTo>
                  <a:pt x="424573" y="142824"/>
                </a:lnTo>
                <a:lnTo>
                  <a:pt x="441439" y="140335"/>
                </a:lnTo>
                <a:lnTo>
                  <a:pt x="454685" y="133604"/>
                </a:lnTo>
                <a:lnTo>
                  <a:pt x="464172" y="123685"/>
                </a:lnTo>
                <a:lnTo>
                  <a:pt x="467093" y="117398"/>
                </a:lnTo>
                <a:lnTo>
                  <a:pt x="469747" y="111658"/>
                </a:lnTo>
                <a:lnTo>
                  <a:pt x="444741" y="104559"/>
                </a:lnTo>
                <a:lnTo>
                  <a:pt x="441909" y="112306"/>
                </a:lnTo>
                <a:lnTo>
                  <a:pt x="435864" y="117398"/>
                </a:lnTo>
                <a:lnTo>
                  <a:pt x="424967" y="117398"/>
                </a:lnTo>
                <a:lnTo>
                  <a:pt x="416687" y="115989"/>
                </a:lnTo>
                <a:lnTo>
                  <a:pt x="409727" y="112064"/>
                </a:lnTo>
                <a:lnTo>
                  <a:pt x="404825" y="106083"/>
                </a:lnTo>
                <a:lnTo>
                  <a:pt x="402704" y="98501"/>
                </a:lnTo>
                <a:lnTo>
                  <a:pt x="470954" y="98501"/>
                </a:lnTo>
                <a:lnTo>
                  <a:pt x="471119" y="97853"/>
                </a:lnTo>
                <a:lnTo>
                  <a:pt x="471525" y="93332"/>
                </a:lnTo>
                <a:lnTo>
                  <a:pt x="471525" y="89217"/>
                </a:lnTo>
                <a:close/>
              </a:path>
              <a:path extrusionOk="0" h="142875" w="512444">
                <a:moveTo>
                  <a:pt x="512102" y="165"/>
                </a:moveTo>
                <a:lnTo>
                  <a:pt x="480961" y="165"/>
                </a:lnTo>
                <a:lnTo>
                  <a:pt x="480961" y="54787"/>
                </a:lnTo>
                <a:lnTo>
                  <a:pt x="512102" y="54787"/>
                </a:lnTo>
                <a:lnTo>
                  <a:pt x="512102" y="165"/>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 name="Google Shape;24;p3"/>
          <p:cNvSpPr/>
          <p:nvPr/>
        </p:nvSpPr>
        <p:spPr>
          <a:xfrm>
            <a:off x="1097254" y="6289662"/>
            <a:ext cx="424180" cy="146050"/>
          </a:xfrm>
          <a:custGeom>
            <a:rect b="b" l="l" r="r" t="t"/>
            <a:pathLst>
              <a:path extrusionOk="0" h="146050" w="424180">
                <a:moveTo>
                  <a:pt x="118262" y="3073"/>
                </a:moveTo>
                <a:lnTo>
                  <a:pt x="86956" y="3073"/>
                </a:lnTo>
                <a:lnTo>
                  <a:pt x="86956" y="57696"/>
                </a:lnTo>
                <a:lnTo>
                  <a:pt x="0" y="57696"/>
                </a:lnTo>
                <a:lnTo>
                  <a:pt x="0" y="86918"/>
                </a:lnTo>
                <a:lnTo>
                  <a:pt x="0" y="142824"/>
                </a:lnTo>
                <a:lnTo>
                  <a:pt x="31140" y="142824"/>
                </a:lnTo>
                <a:lnTo>
                  <a:pt x="31140" y="86918"/>
                </a:lnTo>
                <a:lnTo>
                  <a:pt x="86956" y="86918"/>
                </a:lnTo>
                <a:lnTo>
                  <a:pt x="86956" y="142824"/>
                </a:lnTo>
                <a:lnTo>
                  <a:pt x="118262" y="142824"/>
                </a:lnTo>
                <a:lnTo>
                  <a:pt x="118262" y="86918"/>
                </a:lnTo>
                <a:lnTo>
                  <a:pt x="118262" y="57696"/>
                </a:lnTo>
                <a:lnTo>
                  <a:pt x="118262" y="3073"/>
                </a:lnTo>
                <a:close/>
              </a:path>
              <a:path extrusionOk="0" h="146050" w="424180">
                <a:moveTo>
                  <a:pt x="214172" y="142824"/>
                </a:moveTo>
                <a:lnTo>
                  <a:pt x="213042" y="135318"/>
                </a:lnTo>
                <a:lnTo>
                  <a:pt x="213042" y="131762"/>
                </a:lnTo>
                <a:lnTo>
                  <a:pt x="213042" y="123850"/>
                </a:lnTo>
                <a:lnTo>
                  <a:pt x="213042" y="99949"/>
                </a:lnTo>
                <a:lnTo>
                  <a:pt x="212979" y="79286"/>
                </a:lnTo>
                <a:lnTo>
                  <a:pt x="189839" y="44907"/>
                </a:lnTo>
                <a:lnTo>
                  <a:pt x="169646" y="41821"/>
                </a:lnTo>
                <a:lnTo>
                  <a:pt x="150977" y="44932"/>
                </a:lnTo>
                <a:lnTo>
                  <a:pt x="137845" y="52819"/>
                </a:lnTo>
                <a:lnTo>
                  <a:pt x="129870" y="63347"/>
                </a:lnTo>
                <a:lnTo>
                  <a:pt x="126733" y="74358"/>
                </a:lnTo>
                <a:lnTo>
                  <a:pt x="152704" y="79692"/>
                </a:lnTo>
                <a:lnTo>
                  <a:pt x="153352" y="72339"/>
                </a:lnTo>
                <a:lnTo>
                  <a:pt x="158991" y="65239"/>
                </a:lnTo>
                <a:lnTo>
                  <a:pt x="178917" y="65239"/>
                </a:lnTo>
                <a:lnTo>
                  <a:pt x="183845" y="70243"/>
                </a:lnTo>
                <a:lnTo>
                  <a:pt x="183845" y="79286"/>
                </a:lnTo>
                <a:lnTo>
                  <a:pt x="183845" y="99949"/>
                </a:lnTo>
                <a:lnTo>
                  <a:pt x="183845" y="104317"/>
                </a:lnTo>
                <a:lnTo>
                  <a:pt x="182295" y="113766"/>
                </a:lnTo>
                <a:lnTo>
                  <a:pt x="178219" y="119773"/>
                </a:lnTo>
                <a:lnTo>
                  <a:pt x="172478" y="122936"/>
                </a:lnTo>
                <a:lnTo>
                  <a:pt x="165938" y="123850"/>
                </a:lnTo>
                <a:lnTo>
                  <a:pt x="157632" y="123850"/>
                </a:lnTo>
                <a:lnTo>
                  <a:pt x="154317" y="118922"/>
                </a:lnTo>
                <a:lnTo>
                  <a:pt x="154317" y="106895"/>
                </a:lnTo>
                <a:lnTo>
                  <a:pt x="158991" y="103911"/>
                </a:lnTo>
                <a:lnTo>
                  <a:pt x="183845" y="99949"/>
                </a:lnTo>
                <a:lnTo>
                  <a:pt x="183845" y="79286"/>
                </a:lnTo>
                <a:lnTo>
                  <a:pt x="182067" y="81864"/>
                </a:lnTo>
                <a:lnTo>
                  <a:pt x="176745" y="82600"/>
                </a:lnTo>
                <a:lnTo>
                  <a:pt x="153670" y="86144"/>
                </a:lnTo>
                <a:lnTo>
                  <a:pt x="142341" y="89357"/>
                </a:lnTo>
                <a:lnTo>
                  <a:pt x="133146" y="95364"/>
                </a:lnTo>
                <a:lnTo>
                  <a:pt x="126974" y="104165"/>
                </a:lnTo>
                <a:lnTo>
                  <a:pt x="124714" y="115785"/>
                </a:lnTo>
                <a:lnTo>
                  <a:pt x="126987" y="127012"/>
                </a:lnTo>
                <a:lnTo>
                  <a:pt x="133616" y="136525"/>
                </a:lnTo>
                <a:lnTo>
                  <a:pt x="144284" y="143103"/>
                </a:lnTo>
                <a:lnTo>
                  <a:pt x="158673" y="145567"/>
                </a:lnTo>
                <a:lnTo>
                  <a:pt x="167741" y="144576"/>
                </a:lnTo>
                <a:lnTo>
                  <a:pt x="175399" y="141757"/>
                </a:lnTo>
                <a:lnTo>
                  <a:pt x="181597" y="137401"/>
                </a:lnTo>
                <a:lnTo>
                  <a:pt x="186258" y="131762"/>
                </a:lnTo>
                <a:lnTo>
                  <a:pt x="186258" y="138468"/>
                </a:lnTo>
                <a:lnTo>
                  <a:pt x="186994" y="142024"/>
                </a:lnTo>
                <a:lnTo>
                  <a:pt x="187236" y="142824"/>
                </a:lnTo>
                <a:lnTo>
                  <a:pt x="214172" y="142824"/>
                </a:lnTo>
                <a:close/>
              </a:path>
              <a:path extrusionOk="0" h="146050" w="424180">
                <a:moveTo>
                  <a:pt x="318084" y="111658"/>
                </a:moveTo>
                <a:lnTo>
                  <a:pt x="291706" y="103505"/>
                </a:lnTo>
                <a:lnTo>
                  <a:pt x="289521" y="110858"/>
                </a:lnTo>
                <a:lnTo>
                  <a:pt x="282994" y="118122"/>
                </a:lnTo>
                <a:lnTo>
                  <a:pt x="271373" y="118122"/>
                </a:lnTo>
                <a:lnTo>
                  <a:pt x="262559" y="116522"/>
                </a:lnTo>
                <a:lnTo>
                  <a:pt x="255295" y="111848"/>
                </a:lnTo>
                <a:lnTo>
                  <a:pt x="250367" y="104254"/>
                </a:lnTo>
                <a:lnTo>
                  <a:pt x="248539" y="93903"/>
                </a:lnTo>
                <a:lnTo>
                  <a:pt x="250304" y="83400"/>
                </a:lnTo>
                <a:lnTo>
                  <a:pt x="255092" y="75730"/>
                </a:lnTo>
                <a:lnTo>
                  <a:pt x="262216" y="71031"/>
                </a:lnTo>
                <a:lnTo>
                  <a:pt x="270967" y="69430"/>
                </a:lnTo>
                <a:lnTo>
                  <a:pt x="282587" y="69430"/>
                </a:lnTo>
                <a:lnTo>
                  <a:pt x="288556" y="76542"/>
                </a:lnTo>
                <a:lnTo>
                  <a:pt x="290728" y="84048"/>
                </a:lnTo>
                <a:lnTo>
                  <a:pt x="317512" y="75895"/>
                </a:lnTo>
                <a:lnTo>
                  <a:pt x="312115" y="63182"/>
                </a:lnTo>
                <a:lnTo>
                  <a:pt x="302463" y="52285"/>
                </a:lnTo>
                <a:lnTo>
                  <a:pt x="288556" y="44678"/>
                </a:lnTo>
                <a:lnTo>
                  <a:pt x="270408" y="41821"/>
                </a:lnTo>
                <a:lnTo>
                  <a:pt x="250190" y="45656"/>
                </a:lnTo>
                <a:lnTo>
                  <a:pt x="233794" y="56388"/>
                </a:lnTo>
                <a:lnTo>
                  <a:pt x="222796" y="72847"/>
                </a:lnTo>
                <a:lnTo>
                  <a:pt x="218770" y="93903"/>
                </a:lnTo>
                <a:lnTo>
                  <a:pt x="222897" y="114808"/>
                </a:lnTo>
                <a:lnTo>
                  <a:pt x="234149" y="131203"/>
                </a:lnTo>
                <a:lnTo>
                  <a:pt x="250863" y="141909"/>
                </a:lnTo>
                <a:lnTo>
                  <a:pt x="271373" y="145732"/>
                </a:lnTo>
                <a:lnTo>
                  <a:pt x="289115" y="142811"/>
                </a:lnTo>
                <a:lnTo>
                  <a:pt x="302920" y="135115"/>
                </a:lnTo>
                <a:lnTo>
                  <a:pt x="312635" y="124206"/>
                </a:lnTo>
                <a:lnTo>
                  <a:pt x="318084" y="111658"/>
                </a:lnTo>
                <a:close/>
              </a:path>
              <a:path extrusionOk="0" h="146050" w="424180">
                <a:moveTo>
                  <a:pt x="423913" y="142824"/>
                </a:moveTo>
                <a:lnTo>
                  <a:pt x="384949" y="85991"/>
                </a:lnTo>
                <a:lnTo>
                  <a:pt x="423189" y="44729"/>
                </a:lnTo>
                <a:lnTo>
                  <a:pt x="384314" y="44729"/>
                </a:lnTo>
                <a:lnTo>
                  <a:pt x="354545" y="77673"/>
                </a:lnTo>
                <a:lnTo>
                  <a:pt x="354545" y="0"/>
                </a:lnTo>
                <a:lnTo>
                  <a:pt x="324612" y="0"/>
                </a:lnTo>
                <a:lnTo>
                  <a:pt x="324612" y="142824"/>
                </a:lnTo>
                <a:lnTo>
                  <a:pt x="354545" y="142824"/>
                </a:lnTo>
                <a:lnTo>
                  <a:pt x="354545" y="118770"/>
                </a:lnTo>
                <a:lnTo>
                  <a:pt x="364223" y="108267"/>
                </a:lnTo>
                <a:lnTo>
                  <a:pt x="387299" y="142824"/>
                </a:lnTo>
                <a:lnTo>
                  <a:pt x="423913" y="142824"/>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 name="Google Shape;25;p3"/>
          <p:cNvSpPr/>
          <p:nvPr/>
        </p:nvSpPr>
        <p:spPr>
          <a:xfrm>
            <a:off x="607339" y="6445656"/>
            <a:ext cx="167005" cy="140335"/>
          </a:xfrm>
          <a:custGeom>
            <a:rect b="b" l="l" r="r" t="t"/>
            <a:pathLst>
              <a:path extrusionOk="0" h="140334" w="167004">
                <a:moveTo>
                  <a:pt x="117538" y="82588"/>
                </a:moveTo>
                <a:lnTo>
                  <a:pt x="97853" y="82588"/>
                </a:lnTo>
                <a:lnTo>
                  <a:pt x="97853" y="36322"/>
                </a:lnTo>
                <a:lnTo>
                  <a:pt x="97853" y="0"/>
                </a:lnTo>
                <a:lnTo>
                  <a:pt x="63969" y="0"/>
                </a:lnTo>
                <a:lnTo>
                  <a:pt x="63969" y="36322"/>
                </a:lnTo>
                <a:lnTo>
                  <a:pt x="63969" y="82588"/>
                </a:lnTo>
                <a:lnTo>
                  <a:pt x="29845" y="82588"/>
                </a:lnTo>
                <a:lnTo>
                  <a:pt x="63969" y="36322"/>
                </a:lnTo>
                <a:lnTo>
                  <a:pt x="63969" y="0"/>
                </a:lnTo>
                <a:lnTo>
                  <a:pt x="57518" y="0"/>
                </a:lnTo>
                <a:lnTo>
                  <a:pt x="0" y="76530"/>
                </a:lnTo>
                <a:lnTo>
                  <a:pt x="0" y="111086"/>
                </a:lnTo>
                <a:lnTo>
                  <a:pt x="63969" y="111086"/>
                </a:lnTo>
                <a:lnTo>
                  <a:pt x="63969" y="140322"/>
                </a:lnTo>
                <a:lnTo>
                  <a:pt x="97853" y="140322"/>
                </a:lnTo>
                <a:lnTo>
                  <a:pt x="97853" y="111086"/>
                </a:lnTo>
                <a:lnTo>
                  <a:pt x="117538" y="111086"/>
                </a:lnTo>
                <a:lnTo>
                  <a:pt x="117538" y="82588"/>
                </a:lnTo>
                <a:close/>
              </a:path>
              <a:path extrusionOk="0" h="140334" w="167004">
                <a:moveTo>
                  <a:pt x="166903" y="558"/>
                </a:moveTo>
                <a:lnTo>
                  <a:pt x="135763" y="558"/>
                </a:lnTo>
                <a:lnTo>
                  <a:pt x="135763" y="55194"/>
                </a:lnTo>
                <a:lnTo>
                  <a:pt x="166903" y="55194"/>
                </a:lnTo>
                <a:lnTo>
                  <a:pt x="166903" y="558"/>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 name="Google Shape;26;p3"/>
          <p:cNvSpPr/>
          <p:nvPr/>
        </p:nvSpPr>
        <p:spPr>
          <a:xfrm>
            <a:off x="743102" y="6443141"/>
            <a:ext cx="534035" cy="146050"/>
          </a:xfrm>
          <a:custGeom>
            <a:rect b="b" l="l" r="r" t="t"/>
            <a:pathLst>
              <a:path extrusionOk="0" h="146050" w="534035">
                <a:moveTo>
                  <a:pt x="118262" y="3073"/>
                </a:moveTo>
                <a:lnTo>
                  <a:pt x="86893" y="3073"/>
                </a:lnTo>
                <a:lnTo>
                  <a:pt x="86893" y="57708"/>
                </a:lnTo>
                <a:lnTo>
                  <a:pt x="0" y="57708"/>
                </a:lnTo>
                <a:lnTo>
                  <a:pt x="0" y="86931"/>
                </a:lnTo>
                <a:lnTo>
                  <a:pt x="0" y="142836"/>
                </a:lnTo>
                <a:lnTo>
                  <a:pt x="31140" y="142836"/>
                </a:lnTo>
                <a:lnTo>
                  <a:pt x="31140" y="86931"/>
                </a:lnTo>
                <a:lnTo>
                  <a:pt x="86893" y="86931"/>
                </a:lnTo>
                <a:lnTo>
                  <a:pt x="86893" y="142836"/>
                </a:lnTo>
                <a:lnTo>
                  <a:pt x="118262" y="142836"/>
                </a:lnTo>
                <a:lnTo>
                  <a:pt x="118262" y="86931"/>
                </a:lnTo>
                <a:lnTo>
                  <a:pt x="118262" y="57708"/>
                </a:lnTo>
                <a:lnTo>
                  <a:pt x="118262" y="3073"/>
                </a:lnTo>
                <a:close/>
              </a:path>
              <a:path extrusionOk="0" h="146050" w="534035">
                <a:moveTo>
                  <a:pt x="225234" y="92125"/>
                </a:moveTo>
                <a:lnTo>
                  <a:pt x="212077" y="55143"/>
                </a:lnTo>
                <a:lnTo>
                  <a:pt x="196278" y="45199"/>
                </a:lnTo>
                <a:lnTo>
                  <a:pt x="196278" y="82042"/>
                </a:lnTo>
                <a:lnTo>
                  <a:pt x="156984" y="82042"/>
                </a:lnTo>
                <a:lnTo>
                  <a:pt x="158546" y="76390"/>
                </a:lnTo>
                <a:lnTo>
                  <a:pt x="162267" y="71031"/>
                </a:lnTo>
                <a:lnTo>
                  <a:pt x="168249" y="67056"/>
                </a:lnTo>
                <a:lnTo>
                  <a:pt x="176517" y="65481"/>
                </a:lnTo>
                <a:lnTo>
                  <a:pt x="185534" y="67017"/>
                </a:lnTo>
                <a:lnTo>
                  <a:pt x="191566" y="70942"/>
                </a:lnTo>
                <a:lnTo>
                  <a:pt x="195008" y="76288"/>
                </a:lnTo>
                <a:lnTo>
                  <a:pt x="196278" y="82042"/>
                </a:lnTo>
                <a:lnTo>
                  <a:pt x="196278" y="45199"/>
                </a:lnTo>
                <a:lnTo>
                  <a:pt x="157759" y="45466"/>
                </a:lnTo>
                <a:lnTo>
                  <a:pt x="127304" y="93497"/>
                </a:lnTo>
                <a:lnTo>
                  <a:pt x="131483" y="115557"/>
                </a:lnTo>
                <a:lnTo>
                  <a:pt x="142697" y="131978"/>
                </a:lnTo>
                <a:lnTo>
                  <a:pt x="158953" y="142214"/>
                </a:lnTo>
                <a:lnTo>
                  <a:pt x="178282" y="145745"/>
                </a:lnTo>
                <a:lnTo>
                  <a:pt x="195160" y="143268"/>
                </a:lnTo>
                <a:lnTo>
                  <a:pt x="208407" y="136550"/>
                </a:lnTo>
                <a:lnTo>
                  <a:pt x="217893" y="126631"/>
                </a:lnTo>
                <a:lnTo>
                  <a:pt x="220814" y="120307"/>
                </a:lnTo>
                <a:lnTo>
                  <a:pt x="223456" y="114579"/>
                </a:lnTo>
                <a:lnTo>
                  <a:pt x="198450" y="107467"/>
                </a:lnTo>
                <a:lnTo>
                  <a:pt x="195630" y="115227"/>
                </a:lnTo>
                <a:lnTo>
                  <a:pt x="189585" y="120307"/>
                </a:lnTo>
                <a:lnTo>
                  <a:pt x="178689" y="120307"/>
                </a:lnTo>
                <a:lnTo>
                  <a:pt x="170395" y="118910"/>
                </a:lnTo>
                <a:lnTo>
                  <a:pt x="163410" y="115011"/>
                </a:lnTo>
                <a:lnTo>
                  <a:pt x="158508" y="109029"/>
                </a:lnTo>
                <a:lnTo>
                  <a:pt x="156425" y="101409"/>
                </a:lnTo>
                <a:lnTo>
                  <a:pt x="224586" y="101409"/>
                </a:lnTo>
                <a:lnTo>
                  <a:pt x="224828" y="100774"/>
                </a:lnTo>
                <a:lnTo>
                  <a:pt x="225234" y="96253"/>
                </a:lnTo>
                <a:lnTo>
                  <a:pt x="225234" y="92125"/>
                </a:lnTo>
                <a:close/>
              </a:path>
              <a:path extrusionOk="0" h="146050" w="534035">
                <a:moveTo>
                  <a:pt x="316077" y="142836"/>
                </a:moveTo>
                <a:lnTo>
                  <a:pt x="315823" y="141795"/>
                </a:lnTo>
                <a:lnTo>
                  <a:pt x="314858" y="135331"/>
                </a:lnTo>
                <a:lnTo>
                  <a:pt x="314858" y="131775"/>
                </a:lnTo>
                <a:lnTo>
                  <a:pt x="314858" y="123863"/>
                </a:lnTo>
                <a:lnTo>
                  <a:pt x="314858" y="100037"/>
                </a:lnTo>
                <a:lnTo>
                  <a:pt x="314794" y="79298"/>
                </a:lnTo>
                <a:lnTo>
                  <a:pt x="312559" y="65328"/>
                </a:lnTo>
                <a:lnTo>
                  <a:pt x="305079" y="53225"/>
                </a:lnTo>
                <a:lnTo>
                  <a:pt x="291655" y="44919"/>
                </a:lnTo>
                <a:lnTo>
                  <a:pt x="271462" y="41833"/>
                </a:lnTo>
                <a:lnTo>
                  <a:pt x="252806" y="44945"/>
                </a:lnTo>
                <a:lnTo>
                  <a:pt x="239687" y="52857"/>
                </a:lnTo>
                <a:lnTo>
                  <a:pt x="231724" y="63385"/>
                </a:lnTo>
                <a:lnTo>
                  <a:pt x="228549" y="74371"/>
                </a:lnTo>
                <a:lnTo>
                  <a:pt x="254520" y="79692"/>
                </a:lnTo>
                <a:lnTo>
                  <a:pt x="255168" y="72428"/>
                </a:lnTo>
                <a:lnTo>
                  <a:pt x="260807" y="65328"/>
                </a:lnTo>
                <a:lnTo>
                  <a:pt x="280733" y="65328"/>
                </a:lnTo>
                <a:lnTo>
                  <a:pt x="285661" y="70256"/>
                </a:lnTo>
                <a:lnTo>
                  <a:pt x="285661" y="79298"/>
                </a:lnTo>
                <a:lnTo>
                  <a:pt x="285661" y="100037"/>
                </a:lnTo>
                <a:lnTo>
                  <a:pt x="285661" y="104317"/>
                </a:lnTo>
                <a:lnTo>
                  <a:pt x="284111" y="113779"/>
                </a:lnTo>
                <a:lnTo>
                  <a:pt x="280035" y="119786"/>
                </a:lnTo>
                <a:lnTo>
                  <a:pt x="274294" y="122948"/>
                </a:lnTo>
                <a:lnTo>
                  <a:pt x="267754" y="123863"/>
                </a:lnTo>
                <a:lnTo>
                  <a:pt x="259435" y="123863"/>
                </a:lnTo>
                <a:lnTo>
                  <a:pt x="256133" y="118935"/>
                </a:lnTo>
                <a:lnTo>
                  <a:pt x="256133" y="106908"/>
                </a:lnTo>
                <a:lnTo>
                  <a:pt x="260807" y="104000"/>
                </a:lnTo>
                <a:lnTo>
                  <a:pt x="285661" y="100037"/>
                </a:lnTo>
                <a:lnTo>
                  <a:pt x="285661" y="79298"/>
                </a:lnTo>
                <a:lnTo>
                  <a:pt x="283883" y="81876"/>
                </a:lnTo>
                <a:lnTo>
                  <a:pt x="255574" y="86233"/>
                </a:lnTo>
                <a:lnTo>
                  <a:pt x="244195" y="89395"/>
                </a:lnTo>
                <a:lnTo>
                  <a:pt x="234962" y="95377"/>
                </a:lnTo>
                <a:lnTo>
                  <a:pt x="228790" y="104178"/>
                </a:lnTo>
                <a:lnTo>
                  <a:pt x="226529" y="115785"/>
                </a:lnTo>
                <a:lnTo>
                  <a:pt x="228803" y="127012"/>
                </a:lnTo>
                <a:lnTo>
                  <a:pt x="235432" y="136525"/>
                </a:lnTo>
                <a:lnTo>
                  <a:pt x="246100" y="143116"/>
                </a:lnTo>
                <a:lnTo>
                  <a:pt x="260489" y="145580"/>
                </a:lnTo>
                <a:lnTo>
                  <a:pt x="269557" y="144589"/>
                </a:lnTo>
                <a:lnTo>
                  <a:pt x="277215" y="141795"/>
                </a:lnTo>
                <a:lnTo>
                  <a:pt x="283413" y="137439"/>
                </a:lnTo>
                <a:lnTo>
                  <a:pt x="288074" y="131775"/>
                </a:lnTo>
                <a:lnTo>
                  <a:pt x="288074" y="138480"/>
                </a:lnTo>
                <a:lnTo>
                  <a:pt x="288810" y="142024"/>
                </a:lnTo>
                <a:lnTo>
                  <a:pt x="289052" y="142836"/>
                </a:lnTo>
                <a:lnTo>
                  <a:pt x="316077" y="142836"/>
                </a:lnTo>
                <a:close/>
              </a:path>
              <a:path extrusionOk="0" h="146050" w="534035">
                <a:moveTo>
                  <a:pt x="357936" y="0"/>
                </a:moveTo>
                <a:lnTo>
                  <a:pt x="328015" y="0"/>
                </a:lnTo>
                <a:lnTo>
                  <a:pt x="328015" y="142836"/>
                </a:lnTo>
                <a:lnTo>
                  <a:pt x="357936" y="142836"/>
                </a:lnTo>
                <a:lnTo>
                  <a:pt x="357936" y="0"/>
                </a:lnTo>
                <a:close/>
              </a:path>
              <a:path extrusionOk="0" h="146050" w="534035">
                <a:moveTo>
                  <a:pt x="431507" y="44818"/>
                </a:moveTo>
                <a:lnTo>
                  <a:pt x="412394" y="44818"/>
                </a:lnTo>
                <a:lnTo>
                  <a:pt x="412394" y="16154"/>
                </a:lnTo>
                <a:lnTo>
                  <a:pt x="385610" y="16154"/>
                </a:lnTo>
                <a:lnTo>
                  <a:pt x="385610" y="37871"/>
                </a:lnTo>
                <a:lnTo>
                  <a:pt x="380682" y="44818"/>
                </a:lnTo>
                <a:lnTo>
                  <a:pt x="365442" y="44818"/>
                </a:lnTo>
                <a:lnTo>
                  <a:pt x="365442" y="71056"/>
                </a:lnTo>
                <a:lnTo>
                  <a:pt x="382790" y="71056"/>
                </a:lnTo>
                <a:lnTo>
                  <a:pt x="382790" y="113042"/>
                </a:lnTo>
                <a:lnTo>
                  <a:pt x="385038" y="126212"/>
                </a:lnTo>
                <a:lnTo>
                  <a:pt x="391541" y="136156"/>
                </a:lnTo>
                <a:lnTo>
                  <a:pt x="401840" y="142430"/>
                </a:lnTo>
                <a:lnTo>
                  <a:pt x="415544" y="144614"/>
                </a:lnTo>
                <a:lnTo>
                  <a:pt x="424980" y="144614"/>
                </a:lnTo>
                <a:lnTo>
                  <a:pt x="429895" y="142430"/>
                </a:lnTo>
                <a:lnTo>
                  <a:pt x="431101" y="141871"/>
                </a:lnTo>
                <a:lnTo>
                  <a:pt x="431101" y="116992"/>
                </a:lnTo>
                <a:lnTo>
                  <a:pt x="429336" y="117398"/>
                </a:lnTo>
                <a:lnTo>
                  <a:pt x="426351" y="117970"/>
                </a:lnTo>
                <a:lnTo>
                  <a:pt x="416750" y="117970"/>
                </a:lnTo>
                <a:lnTo>
                  <a:pt x="412394" y="115785"/>
                </a:lnTo>
                <a:lnTo>
                  <a:pt x="412394" y="71056"/>
                </a:lnTo>
                <a:lnTo>
                  <a:pt x="431507" y="71056"/>
                </a:lnTo>
                <a:lnTo>
                  <a:pt x="431507" y="44818"/>
                </a:lnTo>
                <a:close/>
              </a:path>
              <a:path extrusionOk="0" h="146050" w="534035">
                <a:moveTo>
                  <a:pt x="533641" y="81305"/>
                </a:moveTo>
                <a:lnTo>
                  <a:pt x="531444" y="66116"/>
                </a:lnTo>
                <a:lnTo>
                  <a:pt x="524700" y="53682"/>
                </a:lnTo>
                <a:lnTo>
                  <a:pt x="513156" y="45313"/>
                </a:lnTo>
                <a:lnTo>
                  <a:pt x="496531" y="42227"/>
                </a:lnTo>
                <a:lnTo>
                  <a:pt x="489839" y="42760"/>
                </a:lnTo>
                <a:lnTo>
                  <a:pt x="483095" y="44373"/>
                </a:lnTo>
                <a:lnTo>
                  <a:pt x="476808" y="47142"/>
                </a:lnTo>
                <a:lnTo>
                  <a:pt x="471525" y="51117"/>
                </a:lnTo>
                <a:lnTo>
                  <a:pt x="471525" y="0"/>
                </a:lnTo>
                <a:lnTo>
                  <a:pt x="441591" y="0"/>
                </a:lnTo>
                <a:lnTo>
                  <a:pt x="441591" y="142836"/>
                </a:lnTo>
                <a:lnTo>
                  <a:pt x="471525" y="142836"/>
                </a:lnTo>
                <a:lnTo>
                  <a:pt x="471525" y="85191"/>
                </a:lnTo>
                <a:lnTo>
                  <a:pt x="472084" y="76149"/>
                </a:lnTo>
                <a:lnTo>
                  <a:pt x="478218" y="69443"/>
                </a:lnTo>
                <a:lnTo>
                  <a:pt x="498551" y="69443"/>
                </a:lnTo>
                <a:lnTo>
                  <a:pt x="503631" y="76708"/>
                </a:lnTo>
                <a:lnTo>
                  <a:pt x="503631" y="142836"/>
                </a:lnTo>
                <a:lnTo>
                  <a:pt x="533641" y="142836"/>
                </a:lnTo>
                <a:lnTo>
                  <a:pt x="533641" y="81305"/>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 name="Google Shape;27;p3"/>
          <p:cNvSpPr/>
          <p:nvPr/>
        </p:nvSpPr>
        <p:spPr>
          <a:xfrm>
            <a:off x="1553367" y="6237819"/>
            <a:ext cx="920126" cy="3513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 name="Google Shape;28;p3"/>
          <p:cNvSpPr txBox="1"/>
          <p:nvPr>
            <p:ph type="ctrTitle"/>
          </p:nvPr>
        </p:nvSpPr>
        <p:spPr>
          <a:xfrm>
            <a:off x="592667" y="2117488"/>
            <a:ext cx="11006665" cy="14738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5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4145280" y="6377940"/>
            <a:ext cx="390144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0" type="dt"/>
          </p:nvPr>
        </p:nvSpPr>
        <p:spPr>
          <a:xfrm>
            <a:off x="609600" y="6377940"/>
            <a:ext cx="280416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lvl1pPr indent="0" lvl="0" marL="38100" marR="0" algn="l">
              <a:lnSpc>
                <a:spcPct val="100000"/>
              </a:lnSpc>
              <a:spcBef>
                <a:spcPts val="0"/>
              </a:spcBef>
              <a:buNone/>
              <a:defRPr b="0" i="0" sz="1000">
                <a:solidFill>
                  <a:srgbClr val="0420AC"/>
                </a:solidFill>
                <a:latin typeface="Arial"/>
                <a:ea typeface="Arial"/>
                <a:cs typeface="Arial"/>
                <a:sym typeface="Arial"/>
              </a:defRPr>
            </a:lvl1pPr>
            <a:lvl2pPr indent="0" lvl="1" marL="38100" marR="0" algn="l">
              <a:lnSpc>
                <a:spcPct val="100000"/>
              </a:lnSpc>
              <a:spcBef>
                <a:spcPts val="0"/>
              </a:spcBef>
              <a:buNone/>
              <a:defRPr b="0" i="0" sz="1000">
                <a:solidFill>
                  <a:srgbClr val="0420AC"/>
                </a:solidFill>
                <a:latin typeface="Arial"/>
                <a:ea typeface="Arial"/>
                <a:cs typeface="Arial"/>
                <a:sym typeface="Arial"/>
              </a:defRPr>
            </a:lvl2pPr>
            <a:lvl3pPr indent="0" lvl="2" marL="38100" marR="0" algn="l">
              <a:lnSpc>
                <a:spcPct val="100000"/>
              </a:lnSpc>
              <a:spcBef>
                <a:spcPts val="0"/>
              </a:spcBef>
              <a:buNone/>
              <a:defRPr b="0" i="0" sz="1000">
                <a:solidFill>
                  <a:srgbClr val="0420AC"/>
                </a:solidFill>
                <a:latin typeface="Arial"/>
                <a:ea typeface="Arial"/>
                <a:cs typeface="Arial"/>
                <a:sym typeface="Arial"/>
              </a:defRPr>
            </a:lvl3pPr>
            <a:lvl4pPr indent="0" lvl="3" marL="38100" marR="0" algn="l">
              <a:lnSpc>
                <a:spcPct val="100000"/>
              </a:lnSpc>
              <a:spcBef>
                <a:spcPts val="0"/>
              </a:spcBef>
              <a:buNone/>
              <a:defRPr b="0" i="0" sz="1000">
                <a:solidFill>
                  <a:srgbClr val="0420AC"/>
                </a:solidFill>
                <a:latin typeface="Arial"/>
                <a:ea typeface="Arial"/>
                <a:cs typeface="Arial"/>
                <a:sym typeface="Arial"/>
              </a:defRPr>
            </a:lvl4pPr>
            <a:lvl5pPr indent="0" lvl="4" marL="38100" marR="0" algn="l">
              <a:lnSpc>
                <a:spcPct val="100000"/>
              </a:lnSpc>
              <a:spcBef>
                <a:spcPts val="0"/>
              </a:spcBef>
              <a:buNone/>
              <a:defRPr b="0" i="0" sz="1000">
                <a:solidFill>
                  <a:srgbClr val="0420AC"/>
                </a:solidFill>
                <a:latin typeface="Arial"/>
                <a:ea typeface="Arial"/>
                <a:cs typeface="Arial"/>
                <a:sym typeface="Arial"/>
              </a:defRPr>
            </a:lvl5pPr>
            <a:lvl6pPr indent="0" lvl="5" marL="38100" marR="0" algn="l">
              <a:lnSpc>
                <a:spcPct val="100000"/>
              </a:lnSpc>
              <a:spcBef>
                <a:spcPts val="0"/>
              </a:spcBef>
              <a:buNone/>
              <a:defRPr b="0" i="0" sz="1000">
                <a:solidFill>
                  <a:srgbClr val="0420AC"/>
                </a:solidFill>
                <a:latin typeface="Arial"/>
                <a:ea typeface="Arial"/>
                <a:cs typeface="Arial"/>
                <a:sym typeface="Arial"/>
              </a:defRPr>
            </a:lvl6pPr>
            <a:lvl7pPr indent="0" lvl="6" marL="38100" marR="0" algn="l">
              <a:lnSpc>
                <a:spcPct val="100000"/>
              </a:lnSpc>
              <a:spcBef>
                <a:spcPts val="0"/>
              </a:spcBef>
              <a:buNone/>
              <a:defRPr b="0" i="0" sz="1000">
                <a:solidFill>
                  <a:srgbClr val="0420AC"/>
                </a:solidFill>
                <a:latin typeface="Arial"/>
                <a:ea typeface="Arial"/>
                <a:cs typeface="Arial"/>
                <a:sym typeface="Arial"/>
              </a:defRPr>
            </a:lvl7pPr>
            <a:lvl8pPr indent="0" lvl="7" marL="38100" marR="0" algn="l">
              <a:lnSpc>
                <a:spcPct val="100000"/>
              </a:lnSpc>
              <a:spcBef>
                <a:spcPts val="0"/>
              </a:spcBef>
              <a:buNone/>
              <a:defRPr b="0" i="0" sz="1000">
                <a:solidFill>
                  <a:srgbClr val="0420AC"/>
                </a:solidFill>
                <a:latin typeface="Arial"/>
                <a:ea typeface="Arial"/>
                <a:cs typeface="Arial"/>
                <a:sym typeface="Arial"/>
              </a:defRPr>
            </a:lvl8pPr>
            <a:lvl9pPr indent="0" lvl="8" marL="38100" marR="0" algn="l">
              <a:lnSpc>
                <a:spcPct val="100000"/>
              </a:lnSpc>
              <a:spcBef>
                <a:spcPts val="0"/>
              </a:spcBef>
              <a:buNone/>
              <a:defRPr b="0" i="0" sz="1000">
                <a:solidFill>
                  <a:srgbClr val="0420AC"/>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3" name="Shape 33"/>
        <p:cNvGrpSpPr/>
        <p:nvPr/>
      </p:nvGrpSpPr>
      <p:grpSpPr>
        <a:xfrm>
          <a:off x="0" y="0"/>
          <a:ext cx="0" cy="0"/>
          <a:chOff x="0" y="0"/>
          <a:chExt cx="0" cy="0"/>
        </a:xfrm>
      </p:grpSpPr>
      <p:sp>
        <p:nvSpPr>
          <p:cNvPr id="34" name="Google Shape;34;p4"/>
          <p:cNvSpPr txBox="1"/>
          <p:nvPr>
            <p:ph type="title"/>
          </p:nvPr>
        </p:nvSpPr>
        <p:spPr>
          <a:xfrm>
            <a:off x="592667" y="302021"/>
            <a:ext cx="11006665" cy="11817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1B1B1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body"/>
          </p:nvPr>
        </p:nvSpPr>
        <p:spPr>
          <a:xfrm>
            <a:off x="609601" y="1712912"/>
            <a:ext cx="10972800" cy="334772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4"/>
          <p:cNvSpPr txBox="1"/>
          <p:nvPr>
            <p:ph idx="11" type="ftr"/>
          </p:nvPr>
        </p:nvSpPr>
        <p:spPr>
          <a:xfrm>
            <a:off x="4145280" y="6377940"/>
            <a:ext cx="390144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0" type="dt"/>
          </p:nvPr>
        </p:nvSpPr>
        <p:spPr>
          <a:xfrm>
            <a:off x="609600" y="6377940"/>
            <a:ext cx="280416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lvl1pPr indent="0" lvl="0" marL="38100" marR="0" algn="l">
              <a:lnSpc>
                <a:spcPct val="100000"/>
              </a:lnSpc>
              <a:spcBef>
                <a:spcPts val="0"/>
              </a:spcBef>
              <a:buNone/>
              <a:defRPr b="0" i="0" sz="1000">
                <a:solidFill>
                  <a:srgbClr val="0420AC"/>
                </a:solidFill>
                <a:latin typeface="Arial"/>
                <a:ea typeface="Arial"/>
                <a:cs typeface="Arial"/>
                <a:sym typeface="Arial"/>
              </a:defRPr>
            </a:lvl1pPr>
            <a:lvl2pPr indent="0" lvl="1" marL="38100" marR="0" algn="l">
              <a:lnSpc>
                <a:spcPct val="100000"/>
              </a:lnSpc>
              <a:spcBef>
                <a:spcPts val="0"/>
              </a:spcBef>
              <a:buNone/>
              <a:defRPr b="0" i="0" sz="1000">
                <a:solidFill>
                  <a:srgbClr val="0420AC"/>
                </a:solidFill>
                <a:latin typeface="Arial"/>
                <a:ea typeface="Arial"/>
                <a:cs typeface="Arial"/>
                <a:sym typeface="Arial"/>
              </a:defRPr>
            </a:lvl2pPr>
            <a:lvl3pPr indent="0" lvl="2" marL="38100" marR="0" algn="l">
              <a:lnSpc>
                <a:spcPct val="100000"/>
              </a:lnSpc>
              <a:spcBef>
                <a:spcPts val="0"/>
              </a:spcBef>
              <a:buNone/>
              <a:defRPr b="0" i="0" sz="1000">
                <a:solidFill>
                  <a:srgbClr val="0420AC"/>
                </a:solidFill>
                <a:latin typeface="Arial"/>
                <a:ea typeface="Arial"/>
                <a:cs typeface="Arial"/>
                <a:sym typeface="Arial"/>
              </a:defRPr>
            </a:lvl3pPr>
            <a:lvl4pPr indent="0" lvl="3" marL="38100" marR="0" algn="l">
              <a:lnSpc>
                <a:spcPct val="100000"/>
              </a:lnSpc>
              <a:spcBef>
                <a:spcPts val="0"/>
              </a:spcBef>
              <a:buNone/>
              <a:defRPr b="0" i="0" sz="1000">
                <a:solidFill>
                  <a:srgbClr val="0420AC"/>
                </a:solidFill>
                <a:latin typeface="Arial"/>
                <a:ea typeface="Arial"/>
                <a:cs typeface="Arial"/>
                <a:sym typeface="Arial"/>
              </a:defRPr>
            </a:lvl4pPr>
            <a:lvl5pPr indent="0" lvl="4" marL="38100" marR="0" algn="l">
              <a:lnSpc>
                <a:spcPct val="100000"/>
              </a:lnSpc>
              <a:spcBef>
                <a:spcPts val="0"/>
              </a:spcBef>
              <a:buNone/>
              <a:defRPr b="0" i="0" sz="1000">
                <a:solidFill>
                  <a:srgbClr val="0420AC"/>
                </a:solidFill>
                <a:latin typeface="Arial"/>
                <a:ea typeface="Arial"/>
                <a:cs typeface="Arial"/>
                <a:sym typeface="Arial"/>
              </a:defRPr>
            </a:lvl5pPr>
            <a:lvl6pPr indent="0" lvl="5" marL="38100" marR="0" algn="l">
              <a:lnSpc>
                <a:spcPct val="100000"/>
              </a:lnSpc>
              <a:spcBef>
                <a:spcPts val="0"/>
              </a:spcBef>
              <a:buNone/>
              <a:defRPr b="0" i="0" sz="1000">
                <a:solidFill>
                  <a:srgbClr val="0420AC"/>
                </a:solidFill>
                <a:latin typeface="Arial"/>
                <a:ea typeface="Arial"/>
                <a:cs typeface="Arial"/>
                <a:sym typeface="Arial"/>
              </a:defRPr>
            </a:lvl6pPr>
            <a:lvl7pPr indent="0" lvl="6" marL="38100" marR="0" algn="l">
              <a:lnSpc>
                <a:spcPct val="100000"/>
              </a:lnSpc>
              <a:spcBef>
                <a:spcPts val="0"/>
              </a:spcBef>
              <a:buNone/>
              <a:defRPr b="0" i="0" sz="1000">
                <a:solidFill>
                  <a:srgbClr val="0420AC"/>
                </a:solidFill>
                <a:latin typeface="Arial"/>
                <a:ea typeface="Arial"/>
                <a:cs typeface="Arial"/>
                <a:sym typeface="Arial"/>
              </a:defRPr>
            </a:lvl7pPr>
            <a:lvl8pPr indent="0" lvl="7" marL="38100" marR="0" algn="l">
              <a:lnSpc>
                <a:spcPct val="100000"/>
              </a:lnSpc>
              <a:spcBef>
                <a:spcPts val="0"/>
              </a:spcBef>
              <a:buNone/>
              <a:defRPr b="0" i="0" sz="1000">
                <a:solidFill>
                  <a:srgbClr val="0420AC"/>
                </a:solidFill>
                <a:latin typeface="Arial"/>
                <a:ea typeface="Arial"/>
                <a:cs typeface="Arial"/>
                <a:sym typeface="Arial"/>
              </a:defRPr>
            </a:lvl8pPr>
            <a:lvl9pPr indent="0" lvl="8" marL="38100" marR="0" algn="l">
              <a:lnSpc>
                <a:spcPct val="100000"/>
              </a:lnSpc>
              <a:spcBef>
                <a:spcPts val="0"/>
              </a:spcBef>
              <a:buNone/>
              <a:defRPr b="0" i="0" sz="1000">
                <a:solidFill>
                  <a:srgbClr val="0420AC"/>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39" name="Shape 39"/>
        <p:cNvGrpSpPr/>
        <p:nvPr/>
      </p:nvGrpSpPr>
      <p:grpSpPr>
        <a:xfrm>
          <a:off x="0" y="0"/>
          <a:ext cx="0" cy="0"/>
          <a:chOff x="0" y="0"/>
          <a:chExt cx="0" cy="0"/>
        </a:xfrm>
      </p:grpSpPr>
      <p:sp>
        <p:nvSpPr>
          <p:cNvPr id="40" name="Google Shape;40;p5"/>
          <p:cNvSpPr txBox="1"/>
          <p:nvPr>
            <p:ph type="title"/>
          </p:nvPr>
        </p:nvSpPr>
        <p:spPr>
          <a:xfrm>
            <a:off x="592667" y="302021"/>
            <a:ext cx="11006665" cy="11817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1B1B1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
          <p:cNvSpPr txBox="1"/>
          <p:nvPr>
            <p:ph idx="11" type="ftr"/>
          </p:nvPr>
        </p:nvSpPr>
        <p:spPr>
          <a:xfrm>
            <a:off x="4145280" y="6377940"/>
            <a:ext cx="390144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0" type="dt"/>
          </p:nvPr>
        </p:nvSpPr>
        <p:spPr>
          <a:xfrm>
            <a:off x="609600" y="6377940"/>
            <a:ext cx="280416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lvl1pPr indent="0" lvl="0" marL="38100" marR="0" algn="l">
              <a:lnSpc>
                <a:spcPct val="100000"/>
              </a:lnSpc>
              <a:spcBef>
                <a:spcPts val="0"/>
              </a:spcBef>
              <a:buNone/>
              <a:defRPr b="0" i="0" sz="1000">
                <a:solidFill>
                  <a:srgbClr val="0420AC"/>
                </a:solidFill>
                <a:latin typeface="Arial"/>
                <a:ea typeface="Arial"/>
                <a:cs typeface="Arial"/>
                <a:sym typeface="Arial"/>
              </a:defRPr>
            </a:lvl1pPr>
            <a:lvl2pPr indent="0" lvl="1" marL="38100" marR="0" algn="l">
              <a:lnSpc>
                <a:spcPct val="100000"/>
              </a:lnSpc>
              <a:spcBef>
                <a:spcPts val="0"/>
              </a:spcBef>
              <a:buNone/>
              <a:defRPr b="0" i="0" sz="1000">
                <a:solidFill>
                  <a:srgbClr val="0420AC"/>
                </a:solidFill>
                <a:latin typeface="Arial"/>
                <a:ea typeface="Arial"/>
                <a:cs typeface="Arial"/>
                <a:sym typeface="Arial"/>
              </a:defRPr>
            </a:lvl2pPr>
            <a:lvl3pPr indent="0" lvl="2" marL="38100" marR="0" algn="l">
              <a:lnSpc>
                <a:spcPct val="100000"/>
              </a:lnSpc>
              <a:spcBef>
                <a:spcPts val="0"/>
              </a:spcBef>
              <a:buNone/>
              <a:defRPr b="0" i="0" sz="1000">
                <a:solidFill>
                  <a:srgbClr val="0420AC"/>
                </a:solidFill>
                <a:latin typeface="Arial"/>
                <a:ea typeface="Arial"/>
                <a:cs typeface="Arial"/>
                <a:sym typeface="Arial"/>
              </a:defRPr>
            </a:lvl3pPr>
            <a:lvl4pPr indent="0" lvl="3" marL="38100" marR="0" algn="l">
              <a:lnSpc>
                <a:spcPct val="100000"/>
              </a:lnSpc>
              <a:spcBef>
                <a:spcPts val="0"/>
              </a:spcBef>
              <a:buNone/>
              <a:defRPr b="0" i="0" sz="1000">
                <a:solidFill>
                  <a:srgbClr val="0420AC"/>
                </a:solidFill>
                <a:latin typeface="Arial"/>
                <a:ea typeface="Arial"/>
                <a:cs typeface="Arial"/>
                <a:sym typeface="Arial"/>
              </a:defRPr>
            </a:lvl4pPr>
            <a:lvl5pPr indent="0" lvl="4" marL="38100" marR="0" algn="l">
              <a:lnSpc>
                <a:spcPct val="100000"/>
              </a:lnSpc>
              <a:spcBef>
                <a:spcPts val="0"/>
              </a:spcBef>
              <a:buNone/>
              <a:defRPr b="0" i="0" sz="1000">
                <a:solidFill>
                  <a:srgbClr val="0420AC"/>
                </a:solidFill>
                <a:latin typeface="Arial"/>
                <a:ea typeface="Arial"/>
                <a:cs typeface="Arial"/>
                <a:sym typeface="Arial"/>
              </a:defRPr>
            </a:lvl5pPr>
            <a:lvl6pPr indent="0" lvl="5" marL="38100" marR="0" algn="l">
              <a:lnSpc>
                <a:spcPct val="100000"/>
              </a:lnSpc>
              <a:spcBef>
                <a:spcPts val="0"/>
              </a:spcBef>
              <a:buNone/>
              <a:defRPr b="0" i="0" sz="1000">
                <a:solidFill>
                  <a:srgbClr val="0420AC"/>
                </a:solidFill>
                <a:latin typeface="Arial"/>
                <a:ea typeface="Arial"/>
                <a:cs typeface="Arial"/>
                <a:sym typeface="Arial"/>
              </a:defRPr>
            </a:lvl6pPr>
            <a:lvl7pPr indent="0" lvl="6" marL="38100" marR="0" algn="l">
              <a:lnSpc>
                <a:spcPct val="100000"/>
              </a:lnSpc>
              <a:spcBef>
                <a:spcPts val="0"/>
              </a:spcBef>
              <a:buNone/>
              <a:defRPr b="0" i="0" sz="1000">
                <a:solidFill>
                  <a:srgbClr val="0420AC"/>
                </a:solidFill>
                <a:latin typeface="Arial"/>
                <a:ea typeface="Arial"/>
                <a:cs typeface="Arial"/>
                <a:sym typeface="Arial"/>
              </a:defRPr>
            </a:lvl7pPr>
            <a:lvl8pPr indent="0" lvl="7" marL="38100" marR="0" algn="l">
              <a:lnSpc>
                <a:spcPct val="100000"/>
              </a:lnSpc>
              <a:spcBef>
                <a:spcPts val="0"/>
              </a:spcBef>
              <a:buNone/>
              <a:defRPr b="0" i="0" sz="1000">
                <a:solidFill>
                  <a:srgbClr val="0420AC"/>
                </a:solidFill>
                <a:latin typeface="Arial"/>
                <a:ea typeface="Arial"/>
                <a:cs typeface="Arial"/>
                <a:sym typeface="Arial"/>
              </a:defRPr>
            </a:lvl8pPr>
            <a:lvl9pPr indent="0" lvl="8" marL="38100" marR="0" algn="l">
              <a:lnSpc>
                <a:spcPct val="100000"/>
              </a:lnSpc>
              <a:spcBef>
                <a:spcPts val="0"/>
              </a:spcBef>
              <a:buNone/>
              <a:defRPr b="0" i="0" sz="1000">
                <a:solidFill>
                  <a:srgbClr val="0420AC"/>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6"/>
          <p:cNvSpPr txBox="1"/>
          <p:nvPr>
            <p:ph type="title"/>
          </p:nvPr>
        </p:nvSpPr>
        <p:spPr>
          <a:xfrm>
            <a:off x="592667" y="302021"/>
            <a:ext cx="11006665" cy="11817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1B1B1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body"/>
          </p:nvPr>
        </p:nvSpPr>
        <p:spPr>
          <a:xfrm>
            <a:off x="609600" y="1577340"/>
            <a:ext cx="5303520" cy="4526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6"/>
          <p:cNvSpPr txBox="1"/>
          <p:nvPr>
            <p:ph idx="2" type="body"/>
          </p:nvPr>
        </p:nvSpPr>
        <p:spPr>
          <a:xfrm>
            <a:off x="6278880" y="1577340"/>
            <a:ext cx="5303520" cy="4526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6"/>
          <p:cNvSpPr txBox="1"/>
          <p:nvPr>
            <p:ph idx="11" type="ftr"/>
          </p:nvPr>
        </p:nvSpPr>
        <p:spPr>
          <a:xfrm>
            <a:off x="4145280" y="6377940"/>
            <a:ext cx="390144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0" type="dt"/>
          </p:nvPr>
        </p:nvSpPr>
        <p:spPr>
          <a:xfrm>
            <a:off x="609600" y="6377940"/>
            <a:ext cx="2804160" cy="342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lvl1pPr indent="0" lvl="0" marL="38100" marR="0" algn="l">
              <a:lnSpc>
                <a:spcPct val="100000"/>
              </a:lnSpc>
              <a:spcBef>
                <a:spcPts val="0"/>
              </a:spcBef>
              <a:buNone/>
              <a:defRPr b="0" i="0" sz="1000">
                <a:solidFill>
                  <a:srgbClr val="0420AC"/>
                </a:solidFill>
                <a:latin typeface="Arial"/>
                <a:ea typeface="Arial"/>
                <a:cs typeface="Arial"/>
                <a:sym typeface="Arial"/>
              </a:defRPr>
            </a:lvl1pPr>
            <a:lvl2pPr indent="0" lvl="1" marL="38100" marR="0" algn="l">
              <a:lnSpc>
                <a:spcPct val="100000"/>
              </a:lnSpc>
              <a:spcBef>
                <a:spcPts val="0"/>
              </a:spcBef>
              <a:buNone/>
              <a:defRPr b="0" i="0" sz="1000">
                <a:solidFill>
                  <a:srgbClr val="0420AC"/>
                </a:solidFill>
                <a:latin typeface="Arial"/>
                <a:ea typeface="Arial"/>
                <a:cs typeface="Arial"/>
                <a:sym typeface="Arial"/>
              </a:defRPr>
            </a:lvl2pPr>
            <a:lvl3pPr indent="0" lvl="2" marL="38100" marR="0" algn="l">
              <a:lnSpc>
                <a:spcPct val="100000"/>
              </a:lnSpc>
              <a:spcBef>
                <a:spcPts val="0"/>
              </a:spcBef>
              <a:buNone/>
              <a:defRPr b="0" i="0" sz="1000">
                <a:solidFill>
                  <a:srgbClr val="0420AC"/>
                </a:solidFill>
                <a:latin typeface="Arial"/>
                <a:ea typeface="Arial"/>
                <a:cs typeface="Arial"/>
                <a:sym typeface="Arial"/>
              </a:defRPr>
            </a:lvl3pPr>
            <a:lvl4pPr indent="0" lvl="3" marL="38100" marR="0" algn="l">
              <a:lnSpc>
                <a:spcPct val="100000"/>
              </a:lnSpc>
              <a:spcBef>
                <a:spcPts val="0"/>
              </a:spcBef>
              <a:buNone/>
              <a:defRPr b="0" i="0" sz="1000">
                <a:solidFill>
                  <a:srgbClr val="0420AC"/>
                </a:solidFill>
                <a:latin typeface="Arial"/>
                <a:ea typeface="Arial"/>
                <a:cs typeface="Arial"/>
                <a:sym typeface="Arial"/>
              </a:defRPr>
            </a:lvl4pPr>
            <a:lvl5pPr indent="0" lvl="4" marL="38100" marR="0" algn="l">
              <a:lnSpc>
                <a:spcPct val="100000"/>
              </a:lnSpc>
              <a:spcBef>
                <a:spcPts val="0"/>
              </a:spcBef>
              <a:buNone/>
              <a:defRPr b="0" i="0" sz="1000">
                <a:solidFill>
                  <a:srgbClr val="0420AC"/>
                </a:solidFill>
                <a:latin typeface="Arial"/>
                <a:ea typeface="Arial"/>
                <a:cs typeface="Arial"/>
                <a:sym typeface="Arial"/>
              </a:defRPr>
            </a:lvl5pPr>
            <a:lvl6pPr indent="0" lvl="5" marL="38100" marR="0" algn="l">
              <a:lnSpc>
                <a:spcPct val="100000"/>
              </a:lnSpc>
              <a:spcBef>
                <a:spcPts val="0"/>
              </a:spcBef>
              <a:buNone/>
              <a:defRPr b="0" i="0" sz="1000">
                <a:solidFill>
                  <a:srgbClr val="0420AC"/>
                </a:solidFill>
                <a:latin typeface="Arial"/>
                <a:ea typeface="Arial"/>
                <a:cs typeface="Arial"/>
                <a:sym typeface="Arial"/>
              </a:defRPr>
            </a:lvl6pPr>
            <a:lvl7pPr indent="0" lvl="6" marL="38100" marR="0" algn="l">
              <a:lnSpc>
                <a:spcPct val="100000"/>
              </a:lnSpc>
              <a:spcBef>
                <a:spcPts val="0"/>
              </a:spcBef>
              <a:buNone/>
              <a:defRPr b="0" i="0" sz="1000">
                <a:solidFill>
                  <a:srgbClr val="0420AC"/>
                </a:solidFill>
                <a:latin typeface="Arial"/>
                <a:ea typeface="Arial"/>
                <a:cs typeface="Arial"/>
                <a:sym typeface="Arial"/>
              </a:defRPr>
            </a:lvl7pPr>
            <a:lvl8pPr indent="0" lvl="7" marL="38100" marR="0" algn="l">
              <a:lnSpc>
                <a:spcPct val="100000"/>
              </a:lnSpc>
              <a:spcBef>
                <a:spcPts val="0"/>
              </a:spcBef>
              <a:buNone/>
              <a:defRPr b="0" i="0" sz="1000">
                <a:solidFill>
                  <a:srgbClr val="0420AC"/>
                </a:solidFill>
                <a:latin typeface="Arial"/>
                <a:ea typeface="Arial"/>
                <a:cs typeface="Arial"/>
                <a:sym typeface="Arial"/>
              </a:defRPr>
            </a:lvl8pPr>
            <a:lvl9pPr indent="0" lvl="8" marL="38100" marR="0" algn="l">
              <a:lnSpc>
                <a:spcPct val="100000"/>
              </a:lnSpc>
              <a:spcBef>
                <a:spcPts val="0"/>
              </a:spcBef>
              <a:buNone/>
              <a:defRPr b="0" i="0" sz="1000">
                <a:solidFill>
                  <a:srgbClr val="0420AC"/>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616292" y="6292570"/>
            <a:ext cx="512445" cy="142875"/>
          </a:xfrm>
          <a:custGeom>
            <a:rect b="b" l="l" r="r" t="t"/>
            <a:pathLst>
              <a:path extrusionOk="0" h="142875" w="512444">
                <a:moveTo>
                  <a:pt x="121323" y="0"/>
                </a:moveTo>
                <a:lnTo>
                  <a:pt x="90195" y="0"/>
                </a:lnTo>
                <a:lnTo>
                  <a:pt x="90195" y="85013"/>
                </a:lnTo>
                <a:lnTo>
                  <a:pt x="37833" y="0"/>
                </a:lnTo>
                <a:lnTo>
                  <a:pt x="0" y="0"/>
                </a:lnTo>
                <a:lnTo>
                  <a:pt x="0" y="139915"/>
                </a:lnTo>
                <a:lnTo>
                  <a:pt x="30899" y="139915"/>
                </a:lnTo>
                <a:lnTo>
                  <a:pt x="30899" y="47955"/>
                </a:lnTo>
                <a:lnTo>
                  <a:pt x="88493" y="139915"/>
                </a:lnTo>
                <a:lnTo>
                  <a:pt x="121323" y="139915"/>
                </a:lnTo>
                <a:lnTo>
                  <a:pt x="121323" y="0"/>
                </a:lnTo>
                <a:close/>
              </a:path>
              <a:path extrusionOk="0" h="142875" w="512444">
                <a:moveTo>
                  <a:pt x="225793" y="139915"/>
                </a:moveTo>
                <a:lnTo>
                  <a:pt x="225552" y="138303"/>
                </a:lnTo>
                <a:lnTo>
                  <a:pt x="224828" y="131203"/>
                </a:lnTo>
                <a:lnTo>
                  <a:pt x="224828" y="41821"/>
                </a:lnTo>
                <a:lnTo>
                  <a:pt x="194818" y="41821"/>
                </a:lnTo>
                <a:lnTo>
                  <a:pt x="194818" y="107543"/>
                </a:lnTo>
                <a:lnTo>
                  <a:pt x="188531" y="114401"/>
                </a:lnTo>
                <a:lnTo>
                  <a:pt x="167792" y="114401"/>
                </a:lnTo>
                <a:lnTo>
                  <a:pt x="162712" y="106972"/>
                </a:lnTo>
                <a:lnTo>
                  <a:pt x="162712" y="41821"/>
                </a:lnTo>
                <a:lnTo>
                  <a:pt x="132778" y="41821"/>
                </a:lnTo>
                <a:lnTo>
                  <a:pt x="132778" y="103822"/>
                </a:lnTo>
                <a:lnTo>
                  <a:pt x="135255" y="118579"/>
                </a:lnTo>
                <a:lnTo>
                  <a:pt x="142455" y="130733"/>
                </a:lnTo>
                <a:lnTo>
                  <a:pt x="154127" y="138976"/>
                </a:lnTo>
                <a:lnTo>
                  <a:pt x="169976" y="142024"/>
                </a:lnTo>
                <a:lnTo>
                  <a:pt x="177546" y="141325"/>
                </a:lnTo>
                <a:lnTo>
                  <a:pt x="184899" y="139179"/>
                </a:lnTo>
                <a:lnTo>
                  <a:pt x="191350" y="135445"/>
                </a:lnTo>
                <a:lnTo>
                  <a:pt x="196189" y="129984"/>
                </a:lnTo>
                <a:lnTo>
                  <a:pt x="196189" y="132575"/>
                </a:lnTo>
                <a:lnTo>
                  <a:pt x="196596" y="138137"/>
                </a:lnTo>
                <a:lnTo>
                  <a:pt x="197002" y="139915"/>
                </a:lnTo>
                <a:lnTo>
                  <a:pt x="225793" y="139915"/>
                </a:lnTo>
                <a:close/>
              </a:path>
              <a:path extrusionOk="0" h="142875" w="512444">
                <a:moveTo>
                  <a:pt x="373176" y="109728"/>
                </a:moveTo>
                <a:lnTo>
                  <a:pt x="343014" y="78955"/>
                </a:lnTo>
                <a:lnTo>
                  <a:pt x="325666" y="75565"/>
                </a:lnTo>
                <a:lnTo>
                  <a:pt x="322275" y="73228"/>
                </a:lnTo>
                <a:lnTo>
                  <a:pt x="322275" y="63944"/>
                </a:lnTo>
                <a:lnTo>
                  <a:pt x="327202" y="60553"/>
                </a:lnTo>
                <a:lnTo>
                  <a:pt x="342049" y="60553"/>
                </a:lnTo>
                <a:lnTo>
                  <a:pt x="346163" y="66128"/>
                </a:lnTo>
                <a:lnTo>
                  <a:pt x="346964" y="72656"/>
                </a:lnTo>
                <a:lnTo>
                  <a:pt x="371805" y="68059"/>
                </a:lnTo>
                <a:lnTo>
                  <a:pt x="369227" y="58699"/>
                </a:lnTo>
                <a:lnTo>
                  <a:pt x="362419" y="49212"/>
                </a:lnTo>
                <a:lnTo>
                  <a:pt x="350494" y="41871"/>
                </a:lnTo>
                <a:lnTo>
                  <a:pt x="332524" y="38912"/>
                </a:lnTo>
                <a:lnTo>
                  <a:pt x="317423" y="41478"/>
                </a:lnTo>
                <a:lnTo>
                  <a:pt x="305523" y="48463"/>
                </a:lnTo>
                <a:lnTo>
                  <a:pt x="297726" y="58801"/>
                </a:lnTo>
                <a:lnTo>
                  <a:pt x="297675" y="59042"/>
                </a:lnTo>
                <a:lnTo>
                  <a:pt x="297675" y="41821"/>
                </a:lnTo>
                <a:lnTo>
                  <a:pt x="295656" y="41249"/>
                </a:lnTo>
                <a:lnTo>
                  <a:pt x="292760" y="40855"/>
                </a:lnTo>
                <a:lnTo>
                  <a:pt x="289763" y="40855"/>
                </a:lnTo>
                <a:lnTo>
                  <a:pt x="283184" y="41516"/>
                </a:lnTo>
                <a:lnTo>
                  <a:pt x="276009" y="43802"/>
                </a:lnTo>
                <a:lnTo>
                  <a:pt x="269367" y="48171"/>
                </a:lnTo>
                <a:lnTo>
                  <a:pt x="264363" y="55067"/>
                </a:lnTo>
                <a:lnTo>
                  <a:pt x="264363" y="41821"/>
                </a:lnTo>
                <a:lnTo>
                  <a:pt x="235394" y="41821"/>
                </a:lnTo>
                <a:lnTo>
                  <a:pt x="235394" y="139915"/>
                </a:lnTo>
                <a:lnTo>
                  <a:pt x="265328" y="139915"/>
                </a:lnTo>
                <a:lnTo>
                  <a:pt x="265328" y="97040"/>
                </a:lnTo>
                <a:lnTo>
                  <a:pt x="267208" y="84683"/>
                </a:lnTo>
                <a:lnTo>
                  <a:pt x="272237" y="76466"/>
                </a:lnTo>
                <a:lnTo>
                  <a:pt x="279514" y="71894"/>
                </a:lnTo>
                <a:lnTo>
                  <a:pt x="288150" y="70485"/>
                </a:lnTo>
                <a:lnTo>
                  <a:pt x="291134" y="70485"/>
                </a:lnTo>
                <a:lnTo>
                  <a:pt x="294284" y="70650"/>
                </a:lnTo>
                <a:lnTo>
                  <a:pt x="295059" y="70840"/>
                </a:lnTo>
                <a:lnTo>
                  <a:pt x="294932" y="71450"/>
                </a:lnTo>
                <a:lnTo>
                  <a:pt x="296545" y="81343"/>
                </a:lnTo>
                <a:lnTo>
                  <a:pt x="301663" y="90004"/>
                </a:lnTo>
                <a:lnTo>
                  <a:pt x="310692" y="96926"/>
                </a:lnTo>
                <a:lnTo>
                  <a:pt x="324053" y="101650"/>
                </a:lnTo>
                <a:lnTo>
                  <a:pt x="335343" y="104152"/>
                </a:lnTo>
                <a:lnTo>
                  <a:pt x="342607" y="105765"/>
                </a:lnTo>
                <a:lnTo>
                  <a:pt x="344944" y="108750"/>
                </a:lnTo>
                <a:lnTo>
                  <a:pt x="344944" y="116586"/>
                </a:lnTo>
                <a:lnTo>
                  <a:pt x="341236" y="120789"/>
                </a:lnTo>
                <a:lnTo>
                  <a:pt x="323329" y="120789"/>
                </a:lnTo>
                <a:lnTo>
                  <a:pt x="318566" y="114249"/>
                </a:lnTo>
                <a:lnTo>
                  <a:pt x="318160" y="107543"/>
                </a:lnTo>
                <a:lnTo>
                  <a:pt x="292760" y="112064"/>
                </a:lnTo>
                <a:lnTo>
                  <a:pt x="295236" y="121437"/>
                </a:lnTo>
                <a:lnTo>
                  <a:pt x="302221" y="131508"/>
                </a:lnTo>
                <a:lnTo>
                  <a:pt x="314820" y="139534"/>
                </a:lnTo>
                <a:lnTo>
                  <a:pt x="334137" y="142824"/>
                </a:lnTo>
                <a:lnTo>
                  <a:pt x="351294" y="140004"/>
                </a:lnTo>
                <a:lnTo>
                  <a:pt x="363486" y="132537"/>
                </a:lnTo>
                <a:lnTo>
                  <a:pt x="370763" y="121945"/>
                </a:lnTo>
                <a:lnTo>
                  <a:pt x="373176" y="109728"/>
                </a:lnTo>
                <a:close/>
              </a:path>
              <a:path extrusionOk="0" h="142875" w="512444">
                <a:moveTo>
                  <a:pt x="471525" y="89217"/>
                </a:moveTo>
                <a:lnTo>
                  <a:pt x="469900" y="79121"/>
                </a:lnTo>
                <a:lnTo>
                  <a:pt x="468122" y="68033"/>
                </a:lnTo>
                <a:lnTo>
                  <a:pt x="464743" y="62572"/>
                </a:lnTo>
                <a:lnTo>
                  <a:pt x="458368" y="52222"/>
                </a:lnTo>
                <a:lnTo>
                  <a:pt x="442937" y="42329"/>
                </a:lnTo>
                <a:lnTo>
                  <a:pt x="442556" y="42265"/>
                </a:lnTo>
                <a:lnTo>
                  <a:pt x="442556" y="79121"/>
                </a:lnTo>
                <a:lnTo>
                  <a:pt x="403352" y="79121"/>
                </a:lnTo>
                <a:lnTo>
                  <a:pt x="404863" y="73469"/>
                </a:lnTo>
                <a:lnTo>
                  <a:pt x="408571" y="68122"/>
                </a:lnTo>
                <a:lnTo>
                  <a:pt x="414528" y="64135"/>
                </a:lnTo>
                <a:lnTo>
                  <a:pt x="422795" y="62572"/>
                </a:lnTo>
                <a:lnTo>
                  <a:pt x="431812" y="64096"/>
                </a:lnTo>
                <a:lnTo>
                  <a:pt x="437845" y="68033"/>
                </a:lnTo>
                <a:lnTo>
                  <a:pt x="441299" y="73367"/>
                </a:lnTo>
                <a:lnTo>
                  <a:pt x="442556" y="79121"/>
                </a:lnTo>
                <a:lnTo>
                  <a:pt x="442556" y="42265"/>
                </a:lnTo>
                <a:lnTo>
                  <a:pt x="404075" y="42545"/>
                </a:lnTo>
                <a:lnTo>
                  <a:pt x="373583" y="90589"/>
                </a:lnTo>
                <a:lnTo>
                  <a:pt x="377761" y="112649"/>
                </a:lnTo>
                <a:lnTo>
                  <a:pt x="388975" y="129057"/>
                </a:lnTo>
                <a:lnTo>
                  <a:pt x="405231" y="139293"/>
                </a:lnTo>
                <a:lnTo>
                  <a:pt x="424573" y="142824"/>
                </a:lnTo>
                <a:lnTo>
                  <a:pt x="441439" y="140335"/>
                </a:lnTo>
                <a:lnTo>
                  <a:pt x="454685" y="133604"/>
                </a:lnTo>
                <a:lnTo>
                  <a:pt x="464172" y="123685"/>
                </a:lnTo>
                <a:lnTo>
                  <a:pt x="467093" y="117398"/>
                </a:lnTo>
                <a:lnTo>
                  <a:pt x="469747" y="111658"/>
                </a:lnTo>
                <a:lnTo>
                  <a:pt x="444741" y="104559"/>
                </a:lnTo>
                <a:lnTo>
                  <a:pt x="441909" y="112306"/>
                </a:lnTo>
                <a:lnTo>
                  <a:pt x="435864" y="117398"/>
                </a:lnTo>
                <a:lnTo>
                  <a:pt x="424967" y="117398"/>
                </a:lnTo>
                <a:lnTo>
                  <a:pt x="416687" y="115989"/>
                </a:lnTo>
                <a:lnTo>
                  <a:pt x="409727" y="112064"/>
                </a:lnTo>
                <a:lnTo>
                  <a:pt x="404825" y="106083"/>
                </a:lnTo>
                <a:lnTo>
                  <a:pt x="402704" y="98501"/>
                </a:lnTo>
                <a:lnTo>
                  <a:pt x="470954" y="98501"/>
                </a:lnTo>
                <a:lnTo>
                  <a:pt x="471119" y="97853"/>
                </a:lnTo>
                <a:lnTo>
                  <a:pt x="471525" y="93332"/>
                </a:lnTo>
                <a:lnTo>
                  <a:pt x="471525" y="89217"/>
                </a:lnTo>
                <a:close/>
              </a:path>
              <a:path extrusionOk="0" h="142875" w="512444">
                <a:moveTo>
                  <a:pt x="512102" y="165"/>
                </a:moveTo>
                <a:lnTo>
                  <a:pt x="480961" y="165"/>
                </a:lnTo>
                <a:lnTo>
                  <a:pt x="480961" y="54787"/>
                </a:lnTo>
                <a:lnTo>
                  <a:pt x="512102" y="54787"/>
                </a:lnTo>
                <a:lnTo>
                  <a:pt x="512102" y="165"/>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1"/>
          <p:cNvSpPr/>
          <p:nvPr/>
        </p:nvSpPr>
        <p:spPr>
          <a:xfrm>
            <a:off x="1097254" y="6289662"/>
            <a:ext cx="424180" cy="146050"/>
          </a:xfrm>
          <a:custGeom>
            <a:rect b="b" l="l" r="r" t="t"/>
            <a:pathLst>
              <a:path extrusionOk="0" h="146050" w="424180">
                <a:moveTo>
                  <a:pt x="118262" y="3073"/>
                </a:moveTo>
                <a:lnTo>
                  <a:pt x="86956" y="3073"/>
                </a:lnTo>
                <a:lnTo>
                  <a:pt x="86956" y="57696"/>
                </a:lnTo>
                <a:lnTo>
                  <a:pt x="0" y="57696"/>
                </a:lnTo>
                <a:lnTo>
                  <a:pt x="0" y="86918"/>
                </a:lnTo>
                <a:lnTo>
                  <a:pt x="0" y="142824"/>
                </a:lnTo>
                <a:lnTo>
                  <a:pt x="31140" y="142824"/>
                </a:lnTo>
                <a:lnTo>
                  <a:pt x="31140" y="86918"/>
                </a:lnTo>
                <a:lnTo>
                  <a:pt x="86956" y="86918"/>
                </a:lnTo>
                <a:lnTo>
                  <a:pt x="86956" y="142824"/>
                </a:lnTo>
                <a:lnTo>
                  <a:pt x="118262" y="142824"/>
                </a:lnTo>
                <a:lnTo>
                  <a:pt x="118262" y="86918"/>
                </a:lnTo>
                <a:lnTo>
                  <a:pt x="118262" y="57696"/>
                </a:lnTo>
                <a:lnTo>
                  <a:pt x="118262" y="3073"/>
                </a:lnTo>
                <a:close/>
              </a:path>
              <a:path extrusionOk="0" h="146050" w="424180">
                <a:moveTo>
                  <a:pt x="214172" y="142824"/>
                </a:moveTo>
                <a:lnTo>
                  <a:pt x="213042" y="135318"/>
                </a:lnTo>
                <a:lnTo>
                  <a:pt x="213042" y="131762"/>
                </a:lnTo>
                <a:lnTo>
                  <a:pt x="213042" y="123850"/>
                </a:lnTo>
                <a:lnTo>
                  <a:pt x="213042" y="99949"/>
                </a:lnTo>
                <a:lnTo>
                  <a:pt x="212979" y="79286"/>
                </a:lnTo>
                <a:lnTo>
                  <a:pt x="189839" y="44907"/>
                </a:lnTo>
                <a:lnTo>
                  <a:pt x="169646" y="41821"/>
                </a:lnTo>
                <a:lnTo>
                  <a:pt x="150977" y="44932"/>
                </a:lnTo>
                <a:lnTo>
                  <a:pt x="137845" y="52819"/>
                </a:lnTo>
                <a:lnTo>
                  <a:pt x="129870" y="63347"/>
                </a:lnTo>
                <a:lnTo>
                  <a:pt x="126733" y="74358"/>
                </a:lnTo>
                <a:lnTo>
                  <a:pt x="152704" y="79692"/>
                </a:lnTo>
                <a:lnTo>
                  <a:pt x="153352" y="72339"/>
                </a:lnTo>
                <a:lnTo>
                  <a:pt x="158991" y="65239"/>
                </a:lnTo>
                <a:lnTo>
                  <a:pt x="178917" y="65239"/>
                </a:lnTo>
                <a:lnTo>
                  <a:pt x="183845" y="70243"/>
                </a:lnTo>
                <a:lnTo>
                  <a:pt x="183845" y="79286"/>
                </a:lnTo>
                <a:lnTo>
                  <a:pt x="183845" y="99949"/>
                </a:lnTo>
                <a:lnTo>
                  <a:pt x="183845" y="104317"/>
                </a:lnTo>
                <a:lnTo>
                  <a:pt x="182295" y="113766"/>
                </a:lnTo>
                <a:lnTo>
                  <a:pt x="178219" y="119773"/>
                </a:lnTo>
                <a:lnTo>
                  <a:pt x="172478" y="122936"/>
                </a:lnTo>
                <a:lnTo>
                  <a:pt x="165938" y="123850"/>
                </a:lnTo>
                <a:lnTo>
                  <a:pt x="157632" y="123850"/>
                </a:lnTo>
                <a:lnTo>
                  <a:pt x="154317" y="118922"/>
                </a:lnTo>
                <a:lnTo>
                  <a:pt x="154317" y="106895"/>
                </a:lnTo>
                <a:lnTo>
                  <a:pt x="158991" y="103911"/>
                </a:lnTo>
                <a:lnTo>
                  <a:pt x="183845" y="99949"/>
                </a:lnTo>
                <a:lnTo>
                  <a:pt x="183845" y="79286"/>
                </a:lnTo>
                <a:lnTo>
                  <a:pt x="182067" y="81864"/>
                </a:lnTo>
                <a:lnTo>
                  <a:pt x="176745" y="82600"/>
                </a:lnTo>
                <a:lnTo>
                  <a:pt x="153670" y="86144"/>
                </a:lnTo>
                <a:lnTo>
                  <a:pt x="142341" y="89357"/>
                </a:lnTo>
                <a:lnTo>
                  <a:pt x="133146" y="95364"/>
                </a:lnTo>
                <a:lnTo>
                  <a:pt x="126974" y="104165"/>
                </a:lnTo>
                <a:lnTo>
                  <a:pt x="124714" y="115785"/>
                </a:lnTo>
                <a:lnTo>
                  <a:pt x="126987" y="127012"/>
                </a:lnTo>
                <a:lnTo>
                  <a:pt x="133616" y="136525"/>
                </a:lnTo>
                <a:lnTo>
                  <a:pt x="144284" y="143103"/>
                </a:lnTo>
                <a:lnTo>
                  <a:pt x="158673" y="145567"/>
                </a:lnTo>
                <a:lnTo>
                  <a:pt x="167741" y="144576"/>
                </a:lnTo>
                <a:lnTo>
                  <a:pt x="175399" y="141757"/>
                </a:lnTo>
                <a:lnTo>
                  <a:pt x="181597" y="137401"/>
                </a:lnTo>
                <a:lnTo>
                  <a:pt x="186258" y="131762"/>
                </a:lnTo>
                <a:lnTo>
                  <a:pt x="186258" y="138468"/>
                </a:lnTo>
                <a:lnTo>
                  <a:pt x="186994" y="142024"/>
                </a:lnTo>
                <a:lnTo>
                  <a:pt x="187236" y="142824"/>
                </a:lnTo>
                <a:lnTo>
                  <a:pt x="214172" y="142824"/>
                </a:lnTo>
                <a:close/>
              </a:path>
              <a:path extrusionOk="0" h="146050" w="424180">
                <a:moveTo>
                  <a:pt x="318084" y="111658"/>
                </a:moveTo>
                <a:lnTo>
                  <a:pt x="291706" y="103505"/>
                </a:lnTo>
                <a:lnTo>
                  <a:pt x="289521" y="110858"/>
                </a:lnTo>
                <a:lnTo>
                  <a:pt x="282994" y="118122"/>
                </a:lnTo>
                <a:lnTo>
                  <a:pt x="271373" y="118122"/>
                </a:lnTo>
                <a:lnTo>
                  <a:pt x="262559" y="116522"/>
                </a:lnTo>
                <a:lnTo>
                  <a:pt x="255295" y="111848"/>
                </a:lnTo>
                <a:lnTo>
                  <a:pt x="250367" y="104254"/>
                </a:lnTo>
                <a:lnTo>
                  <a:pt x="248539" y="93903"/>
                </a:lnTo>
                <a:lnTo>
                  <a:pt x="250304" y="83400"/>
                </a:lnTo>
                <a:lnTo>
                  <a:pt x="255092" y="75730"/>
                </a:lnTo>
                <a:lnTo>
                  <a:pt x="262216" y="71031"/>
                </a:lnTo>
                <a:lnTo>
                  <a:pt x="270967" y="69430"/>
                </a:lnTo>
                <a:lnTo>
                  <a:pt x="282587" y="69430"/>
                </a:lnTo>
                <a:lnTo>
                  <a:pt x="288556" y="76542"/>
                </a:lnTo>
                <a:lnTo>
                  <a:pt x="290728" y="84048"/>
                </a:lnTo>
                <a:lnTo>
                  <a:pt x="317512" y="75895"/>
                </a:lnTo>
                <a:lnTo>
                  <a:pt x="312115" y="63182"/>
                </a:lnTo>
                <a:lnTo>
                  <a:pt x="302463" y="52285"/>
                </a:lnTo>
                <a:lnTo>
                  <a:pt x="288556" y="44678"/>
                </a:lnTo>
                <a:lnTo>
                  <a:pt x="270408" y="41821"/>
                </a:lnTo>
                <a:lnTo>
                  <a:pt x="250190" y="45656"/>
                </a:lnTo>
                <a:lnTo>
                  <a:pt x="233794" y="56388"/>
                </a:lnTo>
                <a:lnTo>
                  <a:pt x="222796" y="72847"/>
                </a:lnTo>
                <a:lnTo>
                  <a:pt x="218770" y="93903"/>
                </a:lnTo>
                <a:lnTo>
                  <a:pt x="222897" y="114808"/>
                </a:lnTo>
                <a:lnTo>
                  <a:pt x="234149" y="131203"/>
                </a:lnTo>
                <a:lnTo>
                  <a:pt x="250863" y="141909"/>
                </a:lnTo>
                <a:lnTo>
                  <a:pt x="271373" y="145732"/>
                </a:lnTo>
                <a:lnTo>
                  <a:pt x="289115" y="142811"/>
                </a:lnTo>
                <a:lnTo>
                  <a:pt x="302920" y="135115"/>
                </a:lnTo>
                <a:lnTo>
                  <a:pt x="312635" y="124206"/>
                </a:lnTo>
                <a:lnTo>
                  <a:pt x="318084" y="111658"/>
                </a:lnTo>
                <a:close/>
              </a:path>
              <a:path extrusionOk="0" h="146050" w="424180">
                <a:moveTo>
                  <a:pt x="423913" y="142824"/>
                </a:moveTo>
                <a:lnTo>
                  <a:pt x="384949" y="85991"/>
                </a:lnTo>
                <a:lnTo>
                  <a:pt x="423189" y="44729"/>
                </a:lnTo>
                <a:lnTo>
                  <a:pt x="384314" y="44729"/>
                </a:lnTo>
                <a:lnTo>
                  <a:pt x="354545" y="77673"/>
                </a:lnTo>
                <a:lnTo>
                  <a:pt x="354545" y="0"/>
                </a:lnTo>
                <a:lnTo>
                  <a:pt x="324612" y="0"/>
                </a:lnTo>
                <a:lnTo>
                  <a:pt x="324612" y="142824"/>
                </a:lnTo>
                <a:lnTo>
                  <a:pt x="354545" y="142824"/>
                </a:lnTo>
                <a:lnTo>
                  <a:pt x="354545" y="118770"/>
                </a:lnTo>
                <a:lnTo>
                  <a:pt x="364223" y="108267"/>
                </a:lnTo>
                <a:lnTo>
                  <a:pt x="387299" y="142824"/>
                </a:lnTo>
                <a:lnTo>
                  <a:pt x="423913" y="142824"/>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 name="Google Shape;8;p1"/>
          <p:cNvSpPr/>
          <p:nvPr/>
        </p:nvSpPr>
        <p:spPr>
          <a:xfrm>
            <a:off x="607339" y="6445656"/>
            <a:ext cx="167005" cy="140335"/>
          </a:xfrm>
          <a:custGeom>
            <a:rect b="b" l="l" r="r" t="t"/>
            <a:pathLst>
              <a:path extrusionOk="0" h="140334" w="167004">
                <a:moveTo>
                  <a:pt x="117538" y="82588"/>
                </a:moveTo>
                <a:lnTo>
                  <a:pt x="97853" y="82588"/>
                </a:lnTo>
                <a:lnTo>
                  <a:pt x="97853" y="36322"/>
                </a:lnTo>
                <a:lnTo>
                  <a:pt x="97853" y="0"/>
                </a:lnTo>
                <a:lnTo>
                  <a:pt x="63969" y="0"/>
                </a:lnTo>
                <a:lnTo>
                  <a:pt x="63969" y="36322"/>
                </a:lnTo>
                <a:lnTo>
                  <a:pt x="63969" y="82588"/>
                </a:lnTo>
                <a:lnTo>
                  <a:pt x="29845" y="82588"/>
                </a:lnTo>
                <a:lnTo>
                  <a:pt x="63969" y="36322"/>
                </a:lnTo>
                <a:lnTo>
                  <a:pt x="63969" y="0"/>
                </a:lnTo>
                <a:lnTo>
                  <a:pt x="57518" y="0"/>
                </a:lnTo>
                <a:lnTo>
                  <a:pt x="0" y="76530"/>
                </a:lnTo>
                <a:lnTo>
                  <a:pt x="0" y="111086"/>
                </a:lnTo>
                <a:lnTo>
                  <a:pt x="63969" y="111086"/>
                </a:lnTo>
                <a:lnTo>
                  <a:pt x="63969" y="140322"/>
                </a:lnTo>
                <a:lnTo>
                  <a:pt x="97853" y="140322"/>
                </a:lnTo>
                <a:lnTo>
                  <a:pt x="97853" y="111086"/>
                </a:lnTo>
                <a:lnTo>
                  <a:pt x="117538" y="111086"/>
                </a:lnTo>
                <a:lnTo>
                  <a:pt x="117538" y="82588"/>
                </a:lnTo>
                <a:close/>
              </a:path>
              <a:path extrusionOk="0" h="140334" w="167004">
                <a:moveTo>
                  <a:pt x="166903" y="558"/>
                </a:moveTo>
                <a:lnTo>
                  <a:pt x="135763" y="558"/>
                </a:lnTo>
                <a:lnTo>
                  <a:pt x="135763" y="55194"/>
                </a:lnTo>
                <a:lnTo>
                  <a:pt x="166903" y="55194"/>
                </a:lnTo>
                <a:lnTo>
                  <a:pt x="166903" y="558"/>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 name="Google Shape;9;p1"/>
          <p:cNvSpPr/>
          <p:nvPr/>
        </p:nvSpPr>
        <p:spPr>
          <a:xfrm>
            <a:off x="743102" y="6443141"/>
            <a:ext cx="534035" cy="146050"/>
          </a:xfrm>
          <a:custGeom>
            <a:rect b="b" l="l" r="r" t="t"/>
            <a:pathLst>
              <a:path extrusionOk="0" h="146050" w="534035">
                <a:moveTo>
                  <a:pt x="118262" y="3073"/>
                </a:moveTo>
                <a:lnTo>
                  <a:pt x="86893" y="3073"/>
                </a:lnTo>
                <a:lnTo>
                  <a:pt x="86893" y="57708"/>
                </a:lnTo>
                <a:lnTo>
                  <a:pt x="0" y="57708"/>
                </a:lnTo>
                <a:lnTo>
                  <a:pt x="0" y="86931"/>
                </a:lnTo>
                <a:lnTo>
                  <a:pt x="0" y="142836"/>
                </a:lnTo>
                <a:lnTo>
                  <a:pt x="31140" y="142836"/>
                </a:lnTo>
                <a:lnTo>
                  <a:pt x="31140" y="86931"/>
                </a:lnTo>
                <a:lnTo>
                  <a:pt x="86893" y="86931"/>
                </a:lnTo>
                <a:lnTo>
                  <a:pt x="86893" y="142836"/>
                </a:lnTo>
                <a:lnTo>
                  <a:pt x="118262" y="142836"/>
                </a:lnTo>
                <a:lnTo>
                  <a:pt x="118262" y="86931"/>
                </a:lnTo>
                <a:lnTo>
                  <a:pt x="118262" y="57708"/>
                </a:lnTo>
                <a:lnTo>
                  <a:pt x="118262" y="3073"/>
                </a:lnTo>
                <a:close/>
              </a:path>
              <a:path extrusionOk="0" h="146050" w="534035">
                <a:moveTo>
                  <a:pt x="225234" y="92125"/>
                </a:moveTo>
                <a:lnTo>
                  <a:pt x="212077" y="55143"/>
                </a:lnTo>
                <a:lnTo>
                  <a:pt x="196278" y="45199"/>
                </a:lnTo>
                <a:lnTo>
                  <a:pt x="196278" y="82042"/>
                </a:lnTo>
                <a:lnTo>
                  <a:pt x="156984" y="82042"/>
                </a:lnTo>
                <a:lnTo>
                  <a:pt x="158546" y="76390"/>
                </a:lnTo>
                <a:lnTo>
                  <a:pt x="162267" y="71031"/>
                </a:lnTo>
                <a:lnTo>
                  <a:pt x="168249" y="67056"/>
                </a:lnTo>
                <a:lnTo>
                  <a:pt x="176517" y="65481"/>
                </a:lnTo>
                <a:lnTo>
                  <a:pt x="185534" y="67017"/>
                </a:lnTo>
                <a:lnTo>
                  <a:pt x="191566" y="70942"/>
                </a:lnTo>
                <a:lnTo>
                  <a:pt x="195008" y="76288"/>
                </a:lnTo>
                <a:lnTo>
                  <a:pt x="196278" y="82042"/>
                </a:lnTo>
                <a:lnTo>
                  <a:pt x="196278" y="45199"/>
                </a:lnTo>
                <a:lnTo>
                  <a:pt x="157759" y="45466"/>
                </a:lnTo>
                <a:lnTo>
                  <a:pt x="127304" y="93497"/>
                </a:lnTo>
                <a:lnTo>
                  <a:pt x="131483" y="115557"/>
                </a:lnTo>
                <a:lnTo>
                  <a:pt x="142697" y="131978"/>
                </a:lnTo>
                <a:lnTo>
                  <a:pt x="158953" y="142214"/>
                </a:lnTo>
                <a:lnTo>
                  <a:pt x="178282" y="145745"/>
                </a:lnTo>
                <a:lnTo>
                  <a:pt x="195160" y="143268"/>
                </a:lnTo>
                <a:lnTo>
                  <a:pt x="208407" y="136550"/>
                </a:lnTo>
                <a:lnTo>
                  <a:pt x="217893" y="126631"/>
                </a:lnTo>
                <a:lnTo>
                  <a:pt x="220814" y="120307"/>
                </a:lnTo>
                <a:lnTo>
                  <a:pt x="223456" y="114579"/>
                </a:lnTo>
                <a:lnTo>
                  <a:pt x="198450" y="107467"/>
                </a:lnTo>
                <a:lnTo>
                  <a:pt x="195630" y="115227"/>
                </a:lnTo>
                <a:lnTo>
                  <a:pt x="189585" y="120307"/>
                </a:lnTo>
                <a:lnTo>
                  <a:pt x="178689" y="120307"/>
                </a:lnTo>
                <a:lnTo>
                  <a:pt x="170395" y="118910"/>
                </a:lnTo>
                <a:lnTo>
                  <a:pt x="163410" y="115011"/>
                </a:lnTo>
                <a:lnTo>
                  <a:pt x="158508" y="109029"/>
                </a:lnTo>
                <a:lnTo>
                  <a:pt x="156425" y="101409"/>
                </a:lnTo>
                <a:lnTo>
                  <a:pt x="224586" y="101409"/>
                </a:lnTo>
                <a:lnTo>
                  <a:pt x="224828" y="100774"/>
                </a:lnTo>
                <a:lnTo>
                  <a:pt x="225234" y="96253"/>
                </a:lnTo>
                <a:lnTo>
                  <a:pt x="225234" y="92125"/>
                </a:lnTo>
                <a:close/>
              </a:path>
              <a:path extrusionOk="0" h="146050" w="534035">
                <a:moveTo>
                  <a:pt x="316077" y="142836"/>
                </a:moveTo>
                <a:lnTo>
                  <a:pt x="315823" y="141795"/>
                </a:lnTo>
                <a:lnTo>
                  <a:pt x="314858" y="135331"/>
                </a:lnTo>
                <a:lnTo>
                  <a:pt x="314858" y="131775"/>
                </a:lnTo>
                <a:lnTo>
                  <a:pt x="314858" y="123863"/>
                </a:lnTo>
                <a:lnTo>
                  <a:pt x="314858" y="100037"/>
                </a:lnTo>
                <a:lnTo>
                  <a:pt x="314794" y="79298"/>
                </a:lnTo>
                <a:lnTo>
                  <a:pt x="312559" y="65328"/>
                </a:lnTo>
                <a:lnTo>
                  <a:pt x="305079" y="53225"/>
                </a:lnTo>
                <a:lnTo>
                  <a:pt x="291655" y="44919"/>
                </a:lnTo>
                <a:lnTo>
                  <a:pt x="271462" y="41833"/>
                </a:lnTo>
                <a:lnTo>
                  <a:pt x="252806" y="44945"/>
                </a:lnTo>
                <a:lnTo>
                  <a:pt x="239687" y="52857"/>
                </a:lnTo>
                <a:lnTo>
                  <a:pt x="231724" y="63385"/>
                </a:lnTo>
                <a:lnTo>
                  <a:pt x="228549" y="74371"/>
                </a:lnTo>
                <a:lnTo>
                  <a:pt x="254520" y="79692"/>
                </a:lnTo>
                <a:lnTo>
                  <a:pt x="255168" y="72428"/>
                </a:lnTo>
                <a:lnTo>
                  <a:pt x="260807" y="65328"/>
                </a:lnTo>
                <a:lnTo>
                  <a:pt x="280733" y="65328"/>
                </a:lnTo>
                <a:lnTo>
                  <a:pt x="285661" y="70256"/>
                </a:lnTo>
                <a:lnTo>
                  <a:pt x="285661" y="79298"/>
                </a:lnTo>
                <a:lnTo>
                  <a:pt x="285661" y="100037"/>
                </a:lnTo>
                <a:lnTo>
                  <a:pt x="285661" y="104317"/>
                </a:lnTo>
                <a:lnTo>
                  <a:pt x="284111" y="113779"/>
                </a:lnTo>
                <a:lnTo>
                  <a:pt x="280035" y="119786"/>
                </a:lnTo>
                <a:lnTo>
                  <a:pt x="274294" y="122948"/>
                </a:lnTo>
                <a:lnTo>
                  <a:pt x="267754" y="123863"/>
                </a:lnTo>
                <a:lnTo>
                  <a:pt x="259435" y="123863"/>
                </a:lnTo>
                <a:lnTo>
                  <a:pt x="256133" y="118935"/>
                </a:lnTo>
                <a:lnTo>
                  <a:pt x="256133" y="106908"/>
                </a:lnTo>
                <a:lnTo>
                  <a:pt x="260807" y="104000"/>
                </a:lnTo>
                <a:lnTo>
                  <a:pt x="285661" y="100037"/>
                </a:lnTo>
                <a:lnTo>
                  <a:pt x="285661" y="79298"/>
                </a:lnTo>
                <a:lnTo>
                  <a:pt x="283883" y="81876"/>
                </a:lnTo>
                <a:lnTo>
                  <a:pt x="255574" y="86233"/>
                </a:lnTo>
                <a:lnTo>
                  <a:pt x="244195" y="89395"/>
                </a:lnTo>
                <a:lnTo>
                  <a:pt x="234962" y="95377"/>
                </a:lnTo>
                <a:lnTo>
                  <a:pt x="228790" y="104178"/>
                </a:lnTo>
                <a:lnTo>
                  <a:pt x="226529" y="115785"/>
                </a:lnTo>
                <a:lnTo>
                  <a:pt x="228803" y="127012"/>
                </a:lnTo>
                <a:lnTo>
                  <a:pt x="235432" y="136525"/>
                </a:lnTo>
                <a:lnTo>
                  <a:pt x="246100" y="143116"/>
                </a:lnTo>
                <a:lnTo>
                  <a:pt x="260489" y="145580"/>
                </a:lnTo>
                <a:lnTo>
                  <a:pt x="269557" y="144589"/>
                </a:lnTo>
                <a:lnTo>
                  <a:pt x="277215" y="141795"/>
                </a:lnTo>
                <a:lnTo>
                  <a:pt x="283413" y="137439"/>
                </a:lnTo>
                <a:lnTo>
                  <a:pt x="288074" y="131775"/>
                </a:lnTo>
                <a:lnTo>
                  <a:pt x="288074" y="138480"/>
                </a:lnTo>
                <a:lnTo>
                  <a:pt x="288810" y="142024"/>
                </a:lnTo>
                <a:lnTo>
                  <a:pt x="289052" y="142836"/>
                </a:lnTo>
                <a:lnTo>
                  <a:pt x="316077" y="142836"/>
                </a:lnTo>
                <a:close/>
              </a:path>
              <a:path extrusionOk="0" h="146050" w="534035">
                <a:moveTo>
                  <a:pt x="357936" y="0"/>
                </a:moveTo>
                <a:lnTo>
                  <a:pt x="328015" y="0"/>
                </a:lnTo>
                <a:lnTo>
                  <a:pt x="328015" y="142836"/>
                </a:lnTo>
                <a:lnTo>
                  <a:pt x="357936" y="142836"/>
                </a:lnTo>
                <a:lnTo>
                  <a:pt x="357936" y="0"/>
                </a:lnTo>
                <a:close/>
              </a:path>
              <a:path extrusionOk="0" h="146050" w="534035">
                <a:moveTo>
                  <a:pt x="431507" y="44818"/>
                </a:moveTo>
                <a:lnTo>
                  <a:pt x="412394" y="44818"/>
                </a:lnTo>
                <a:lnTo>
                  <a:pt x="412394" y="16154"/>
                </a:lnTo>
                <a:lnTo>
                  <a:pt x="385610" y="16154"/>
                </a:lnTo>
                <a:lnTo>
                  <a:pt x="385610" y="37871"/>
                </a:lnTo>
                <a:lnTo>
                  <a:pt x="380682" y="44818"/>
                </a:lnTo>
                <a:lnTo>
                  <a:pt x="365442" y="44818"/>
                </a:lnTo>
                <a:lnTo>
                  <a:pt x="365442" y="71056"/>
                </a:lnTo>
                <a:lnTo>
                  <a:pt x="382790" y="71056"/>
                </a:lnTo>
                <a:lnTo>
                  <a:pt x="382790" y="113042"/>
                </a:lnTo>
                <a:lnTo>
                  <a:pt x="385038" y="126212"/>
                </a:lnTo>
                <a:lnTo>
                  <a:pt x="391541" y="136156"/>
                </a:lnTo>
                <a:lnTo>
                  <a:pt x="401840" y="142430"/>
                </a:lnTo>
                <a:lnTo>
                  <a:pt x="415544" y="144614"/>
                </a:lnTo>
                <a:lnTo>
                  <a:pt x="424980" y="144614"/>
                </a:lnTo>
                <a:lnTo>
                  <a:pt x="429895" y="142430"/>
                </a:lnTo>
                <a:lnTo>
                  <a:pt x="431101" y="141871"/>
                </a:lnTo>
                <a:lnTo>
                  <a:pt x="431101" y="116992"/>
                </a:lnTo>
                <a:lnTo>
                  <a:pt x="429336" y="117398"/>
                </a:lnTo>
                <a:lnTo>
                  <a:pt x="426351" y="117970"/>
                </a:lnTo>
                <a:lnTo>
                  <a:pt x="416750" y="117970"/>
                </a:lnTo>
                <a:lnTo>
                  <a:pt x="412394" y="115785"/>
                </a:lnTo>
                <a:lnTo>
                  <a:pt x="412394" y="71056"/>
                </a:lnTo>
                <a:lnTo>
                  <a:pt x="431507" y="71056"/>
                </a:lnTo>
                <a:lnTo>
                  <a:pt x="431507" y="44818"/>
                </a:lnTo>
                <a:close/>
              </a:path>
              <a:path extrusionOk="0" h="146050" w="534035">
                <a:moveTo>
                  <a:pt x="533641" y="81305"/>
                </a:moveTo>
                <a:lnTo>
                  <a:pt x="531444" y="66116"/>
                </a:lnTo>
                <a:lnTo>
                  <a:pt x="524700" y="53682"/>
                </a:lnTo>
                <a:lnTo>
                  <a:pt x="513156" y="45313"/>
                </a:lnTo>
                <a:lnTo>
                  <a:pt x="496531" y="42227"/>
                </a:lnTo>
                <a:lnTo>
                  <a:pt x="489839" y="42760"/>
                </a:lnTo>
                <a:lnTo>
                  <a:pt x="483095" y="44373"/>
                </a:lnTo>
                <a:lnTo>
                  <a:pt x="476808" y="47142"/>
                </a:lnTo>
                <a:lnTo>
                  <a:pt x="471525" y="51117"/>
                </a:lnTo>
                <a:lnTo>
                  <a:pt x="471525" y="0"/>
                </a:lnTo>
                <a:lnTo>
                  <a:pt x="441591" y="0"/>
                </a:lnTo>
                <a:lnTo>
                  <a:pt x="441591" y="142836"/>
                </a:lnTo>
                <a:lnTo>
                  <a:pt x="471525" y="142836"/>
                </a:lnTo>
                <a:lnTo>
                  <a:pt x="471525" y="85191"/>
                </a:lnTo>
                <a:lnTo>
                  <a:pt x="472084" y="76149"/>
                </a:lnTo>
                <a:lnTo>
                  <a:pt x="478218" y="69443"/>
                </a:lnTo>
                <a:lnTo>
                  <a:pt x="498551" y="69443"/>
                </a:lnTo>
                <a:lnTo>
                  <a:pt x="503631" y="76708"/>
                </a:lnTo>
                <a:lnTo>
                  <a:pt x="503631" y="142836"/>
                </a:lnTo>
                <a:lnTo>
                  <a:pt x="533641" y="142836"/>
                </a:lnTo>
                <a:lnTo>
                  <a:pt x="533641" y="81305"/>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 name="Google Shape;10;p1"/>
          <p:cNvSpPr/>
          <p:nvPr/>
        </p:nvSpPr>
        <p:spPr>
          <a:xfrm>
            <a:off x="1553367" y="6237819"/>
            <a:ext cx="920126" cy="3513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 name="Google Shape;11;p1"/>
          <p:cNvSpPr/>
          <p:nvPr/>
        </p:nvSpPr>
        <p:spPr>
          <a:xfrm>
            <a:off x="2951988" y="6292315"/>
            <a:ext cx="3224783" cy="364957"/>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 name="Google Shape;12;p1"/>
          <p:cNvSpPr txBox="1"/>
          <p:nvPr>
            <p:ph type="title"/>
          </p:nvPr>
        </p:nvSpPr>
        <p:spPr>
          <a:xfrm>
            <a:off x="592667" y="302021"/>
            <a:ext cx="11006665" cy="118173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3000" u="none" cap="none" strike="noStrike">
                <a:solidFill>
                  <a:srgbClr val="1B1B1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609601" y="1712912"/>
            <a:ext cx="10972800" cy="33477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4" name="Google Shape;14;p1"/>
          <p:cNvSpPr txBox="1"/>
          <p:nvPr>
            <p:ph idx="11" type="ftr"/>
          </p:nvPr>
        </p:nvSpPr>
        <p:spPr>
          <a:xfrm>
            <a:off x="4145280" y="6377940"/>
            <a:ext cx="3901440" cy="3429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1"/>
          <p:cNvSpPr txBox="1"/>
          <p:nvPr>
            <p:ph idx="10" type="dt"/>
          </p:nvPr>
        </p:nvSpPr>
        <p:spPr>
          <a:xfrm>
            <a:off x="609600" y="6377940"/>
            <a:ext cx="2804160" cy="342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 name="Google Shape;16;p1"/>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lvl1pPr indent="0" lvl="0" marL="38100" marR="0" rtl="0" algn="l">
              <a:lnSpc>
                <a:spcPct val="100000"/>
              </a:lnSpc>
              <a:spcBef>
                <a:spcPts val="0"/>
              </a:spcBef>
              <a:buNone/>
              <a:defRPr b="0" i="0" sz="1000" u="none">
                <a:solidFill>
                  <a:srgbClr val="0420AC"/>
                </a:solidFill>
                <a:latin typeface="Arial"/>
                <a:ea typeface="Arial"/>
                <a:cs typeface="Arial"/>
                <a:sym typeface="Arial"/>
              </a:defRPr>
            </a:lvl1pPr>
            <a:lvl2pPr indent="0" lvl="1" marL="38100" marR="0" rtl="0" algn="l">
              <a:lnSpc>
                <a:spcPct val="100000"/>
              </a:lnSpc>
              <a:spcBef>
                <a:spcPts val="0"/>
              </a:spcBef>
              <a:buNone/>
              <a:defRPr b="0" i="0" sz="1000" u="none">
                <a:solidFill>
                  <a:srgbClr val="0420AC"/>
                </a:solidFill>
                <a:latin typeface="Arial"/>
                <a:ea typeface="Arial"/>
                <a:cs typeface="Arial"/>
                <a:sym typeface="Arial"/>
              </a:defRPr>
            </a:lvl2pPr>
            <a:lvl3pPr indent="0" lvl="2" marL="38100" marR="0" rtl="0" algn="l">
              <a:lnSpc>
                <a:spcPct val="100000"/>
              </a:lnSpc>
              <a:spcBef>
                <a:spcPts val="0"/>
              </a:spcBef>
              <a:buNone/>
              <a:defRPr b="0" i="0" sz="1000" u="none">
                <a:solidFill>
                  <a:srgbClr val="0420AC"/>
                </a:solidFill>
                <a:latin typeface="Arial"/>
                <a:ea typeface="Arial"/>
                <a:cs typeface="Arial"/>
                <a:sym typeface="Arial"/>
              </a:defRPr>
            </a:lvl3pPr>
            <a:lvl4pPr indent="0" lvl="3" marL="38100" marR="0" rtl="0" algn="l">
              <a:lnSpc>
                <a:spcPct val="100000"/>
              </a:lnSpc>
              <a:spcBef>
                <a:spcPts val="0"/>
              </a:spcBef>
              <a:buNone/>
              <a:defRPr b="0" i="0" sz="1000" u="none">
                <a:solidFill>
                  <a:srgbClr val="0420AC"/>
                </a:solidFill>
                <a:latin typeface="Arial"/>
                <a:ea typeface="Arial"/>
                <a:cs typeface="Arial"/>
                <a:sym typeface="Arial"/>
              </a:defRPr>
            </a:lvl4pPr>
            <a:lvl5pPr indent="0" lvl="4" marL="38100" marR="0" rtl="0" algn="l">
              <a:lnSpc>
                <a:spcPct val="100000"/>
              </a:lnSpc>
              <a:spcBef>
                <a:spcPts val="0"/>
              </a:spcBef>
              <a:buNone/>
              <a:defRPr b="0" i="0" sz="1000" u="none">
                <a:solidFill>
                  <a:srgbClr val="0420AC"/>
                </a:solidFill>
                <a:latin typeface="Arial"/>
                <a:ea typeface="Arial"/>
                <a:cs typeface="Arial"/>
                <a:sym typeface="Arial"/>
              </a:defRPr>
            </a:lvl5pPr>
            <a:lvl6pPr indent="0" lvl="5" marL="38100" marR="0" rtl="0" algn="l">
              <a:lnSpc>
                <a:spcPct val="100000"/>
              </a:lnSpc>
              <a:spcBef>
                <a:spcPts val="0"/>
              </a:spcBef>
              <a:buNone/>
              <a:defRPr b="0" i="0" sz="1000" u="none">
                <a:solidFill>
                  <a:srgbClr val="0420AC"/>
                </a:solidFill>
                <a:latin typeface="Arial"/>
                <a:ea typeface="Arial"/>
                <a:cs typeface="Arial"/>
                <a:sym typeface="Arial"/>
              </a:defRPr>
            </a:lvl6pPr>
            <a:lvl7pPr indent="0" lvl="6" marL="38100" marR="0" rtl="0" algn="l">
              <a:lnSpc>
                <a:spcPct val="100000"/>
              </a:lnSpc>
              <a:spcBef>
                <a:spcPts val="0"/>
              </a:spcBef>
              <a:buNone/>
              <a:defRPr b="0" i="0" sz="1000" u="none">
                <a:solidFill>
                  <a:srgbClr val="0420AC"/>
                </a:solidFill>
                <a:latin typeface="Arial"/>
                <a:ea typeface="Arial"/>
                <a:cs typeface="Arial"/>
                <a:sym typeface="Arial"/>
              </a:defRPr>
            </a:lvl7pPr>
            <a:lvl8pPr indent="0" lvl="7" marL="38100" marR="0" rtl="0" algn="l">
              <a:lnSpc>
                <a:spcPct val="100000"/>
              </a:lnSpc>
              <a:spcBef>
                <a:spcPts val="0"/>
              </a:spcBef>
              <a:buNone/>
              <a:defRPr b="0" i="0" sz="1000" u="none">
                <a:solidFill>
                  <a:srgbClr val="0420AC"/>
                </a:solidFill>
                <a:latin typeface="Arial"/>
                <a:ea typeface="Arial"/>
                <a:cs typeface="Arial"/>
                <a:sym typeface="Arial"/>
              </a:defRPr>
            </a:lvl8pPr>
            <a:lvl9pPr indent="0" lvl="8" marL="38100" marR="0" rtl="0" algn="l">
              <a:lnSpc>
                <a:spcPct val="100000"/>
              </a:lnSpc>
              <a:spcBef>
                <a:spcPts val="0"/>
              </a:spcBef>
              <a:buNone/>
              <a:defRPr b="0" i="0" sz="1000" u="none">
                <a:solidFill>
                  <a:srgbClr val="0420AC"/>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wy2-dBjT-yc"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15.jpg"/><Relationship Id="rId6" Type="http://schemas.openxmlformats.org/officeDocument/2006/relationships/image" Target="../media/image12.jpg"/><Relationship Id="rId7"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jpg"/><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7"/>
          <p:cNvSpPr/>
          <p:nvPr/>
        </p:nvSpPr>
        <p:spPr>
          <a:xfrm>
            <a:off x="654174" y="1146269"/>
            <a:ext cx="706755" cy="814705"/>
          </a:xfrm>
          <a:custGeom>
            <a:rect b="b" l="l" r="r" t="t"/>
            <a:pathLst>
              <a:path extrusionOk="0" h="814705" w="706755">
                <a:moveTo>
                  <a:pt x="706390" y="814592"/>
                </a:moveTo>
                <a:lnTo>
                  <a:pt x="515232" y="814592"/>
                </a:lnTo>
                <a:lnTo>
                  <a:pt x="179883" y="279208"/>
                </a:lnTo>
                <a:lnTo>
                  <a:pt x="179883" y="814592"/>
                </a:lnTo>
                <a:lnTo>
                  <a:pt x="0" y="814592"/>
                </a:lnTo>
                <a:lnTo>
                  <a:pt x="0" y="0"/>
                </a:lnTo>
                <a:lnTo>
                  <a:pt x="220275" y="0"/>
                </a:lnTo>
                <a:lnTo>
                  <a:pt x="525095" y="494959"/>
                </a:lnTo>
                <a:lnTo>
                  <a:pt x="525095" y="0"/>
                </a:lnTo>
                <a:lnTo>
                  <a:pt x="706390" y="0"/>
                </a:lnTo>
                <a:lnTo>
                  <a:pt x="706390" y="814592"/>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7"/>
          <p:cNvSpPr/>
          <p:nvPr/>
        </p:nvSpPr>
        <p:spPr>
          <a:xfrm>
            <a:off x="1427256" y="1389753"/>
            <a:ext cx="541655" cy="583564"/>
          </a:xfrm>
          <a:custGeom>
            <a:rect b="b" l="l" r="r" t="t"/>
            <a:pathLst>
              <a:path extrusionOk="0" h="583564" w="541655">
                <a:moveTo>
                  <a:pt x="216519" y="583329"/>
                </a:moveTo>
                <a:lnTo>
                  <a:pt x="167436" y="578750"/>
                </a:lnTo>
                <a:lnTo>
                  <a:pt x="124236" y="565644"/>
                </a:lnTo>
                <a:lnTo>
                  <a:pt x="87123" y="544958"/>
                </a:lnTo>
                <a:lnTo>
                  <a:pt x="56302" y="517640"/>
                </a:lnTo>
                <a:lnTo>
                  <a:pt x="31975" y="484638"/>
                </a:lnTo>
                <a:lnTo>
                  <a:pt x="14347" y="446898"/>
                </a:lnTo>
                <a:lnTo>
                  <a:pt x="3620" y="405368"/>
                </a:lnTo>
                <a:lnTo>
                  <a:pt x="0" y="360996"/>
                </a:lnTo>
                <a:lnTo>
                  <a:pt x="0" y="0"/>
                </a:lnTo>
                <a:lnTo>
                  <a:pt x="174249" y="0"/>
                </a:lnTo>
                <a:lnTo>
                  <a:pt x="174249" y="323863"/>
                </a:lnTo>
                <a:lnTo>
                  <a:pt x="179841" y="362686"/>
                </a:lnTo>
                <a:lnTo>
                  <a:pt x="196793" y="394017"/>
                </a:lnTo>
                <a:lnTo>
                  <a:pt x="225370" y="414949"/>
                </a:lnTo>
                <a:lnTo>
                  <a:pt x="265835" y="422573"/>
                </a:lnTo>
                <a:lnTo>
                  <a:pt x="305500" y="415434"/>
                </a:lnTo>
                <a:lnTo>
                  <a:pt x="335523" y="395427"/>
                </a:lnTo>
                <a:lnTo>
                  <a:pt x="354537" y="364669"/>
                </a:lnTo>
                <a:lnTo>
                  <a:pt x="361179" y="325273"/>
                </a:lnTo>
                <a:lnTo>
                  <a:pt x="361179" y="0"/>
                </a:lnTo>
                <a:lnTo>
                  <a:pt x="535897" y="0"/>
                </a:lnTo>
                <a:lnTo>
                  <a:pt x="535897" y="468637"/>
                </a:lnTo>
                <a:lnTo>
                  <a:pt x="536580" y="505140"/>
                </a:lnTo>
                <a:lnTo>
                  <a:pt x="538187" y="535737"/>
                </a:lnTo>
                <a:lnTo>
                  <a:pt x="540058" y="558402"/>
                </a:lnTo>
                <a:lnTo>
                  <a:pt x="541534" y="571108"/>
                </a:lnTo>
                <a:lnTo>
                  <a:pt x="373860" y="571108"/>
                </a:lnTo>
                <a:lnTo>
                  <a:pt x="372135" y="559827"/>
                </a:lnTo>
                <a:lnTo>
                  <a:pt x="370631" y="543963"/>
                </a:lnTo>
                <a:lnTo>
                  <a:pt x="369567" y="527217"/>
                </a:lnTo>
                <a:lnTo>
                  <a:pt x="369163" y="513292"/>
                </a:lnTo>
                <a:lnTo>
                  <a:pt x="340953" y="545057"/>
                </a:lnTo>
                <a:lnTo>
                  <a:pt x="303409" y="566819"/>
                </a:lnTo>
                <a:lnTo>
                  <a:pt x="260580" y="579327"/>
                </a:lnTo>
                <a:lnTo>
                  <a:pt x="216519" y="583329"/>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 name="Google Shape;57;p7"/>
          <p:cNvSpPr/>
          <p:nvPr/>
        </p:nvSpPr>
        <p:spPr>
          <a:xfrm>
            <a:off x="2024672" y="1372844"/>
            <a:ext cx="1374775" cy="605155"/>
          </a:xfrm>
          <a:custGeom>
            <a:rect b="b" l="l" r="r" t="t"/>
            <a:pathLst>
              <a:path extrusionOk="0" h="605155" w="1374775">
                <a:moveTo>
                  <a:pt x="802208" y="412229"/>
                </a:moveTo>
                <a:lnTo>
                  <a:pt x="797382" y="371411"/>
                </a:lnTo>
                <a:lnTo>
                  <a:pt x="782866" y="333730"/>
                </a:lnTo>
                <a:lnTo>
                  <a:pt x="758583" y="300113"/>
                </a:lnTo>
                <a:lnTo>
                  <a:pt x="724484" y="271526"/>
                </a:lnTo>
                <a:lnTo>
                  <a:pt x="680491" y="248881"/>
                </a:lnTo>
                <a:lnTo>
                  <a:pt x="626554" y="233133"/>
                </a:lnTo>
                <a:lnTo>
                  <a:pt x="550926" y="218097"/>
                </a:lnTo>
                <a:lnTo>
                  <a:pt x="533184" y="212877"/>
                </a:lnTo>
                <a:lnTo>
                  <a:pt x="518871" y="204165"/>
                </a:lnTo>
                <a:lnTo>
                  <a:pt x="509320" y="191858"/>
                </a:lnTo>
                <a:lnTo>
                  <a:pt x="505841" y="175793"/>
                </a:lnTo>
                <a:lnTo>
                  <a:pt x="510844" y="155321"/>
                </a:lnTo>
                <a:lnTo>
                  <a:pt x="524332" y="139598"/>
                </a:lnTo>
                <a:lnTo>
                  <a:pt x="544080" y="129527"/>
                </a:lnTo>
                <a:lnTo>
                  <a:pt x="567842" y="125971"/>
                </a:lnTo>
                <a:lnTo>
                  <a:pt x="602335" y="131635"/>
                </a:lnTo>
                <a:lnTo>
                  <a:pt x="626846" y="146939"/>
                </a:lnTo>
                <a:lnTo>
                  <a:pt x="642277" y="169392"/>
                </a:lnTo>
                <a:lnTo>
                  <a:pt x="649566" y="196469"/>
                </a:lnTo>
                <a:lnTo>
                  <a:pt x="794219" y="169684"/>
                </a:lnTo>
                <a:lnTo>
                  <a:pt x="775131" y="107061"/>
                </a:lnTo>
                <a:lnTo>
                  <a:pt x="753694" y="75069"/>
                </a:lnTo>
                <a:lnTo>
                  <a:pt x="722998" y="45910"/>
                </a:lnTo>
                <a:lnTo>
                  <a:pt x="682066" y="22034"/>
                </a:lnTo>
                <a:lnTo>
                  <a:pt x="629894" y="5918"/>
                </a:lnTo>
                <a:lnTo>
                  <a:pt x="565492" y="0"/>
                </a:lnTo>
                <a:lnTo>
                  <a:pt x="513295" y="5016"/>
                </a:lnTo>
                <a:lnTo>
                  <a:pt x="466432" y="19291"/>
                </a:lnTo>
                <a:lnTo>
                  <a:pt x="425907" y="41694"/>
                </a:lnTo>
                <a:lnTo>
                  <a:pt x="392684" y="71056"/>
                </a:lnTo>
                <a:lnTo>
                  <a:pt x="367753" y="106235"/>
                </a:lnTo>
                <a:lnTo>
                  <a:pt x="362597" y="119341"/>
                </a:lnTo>
                <a:lnTo>
                  <a:pt x="362597" y="16916"/>
                </a:lnTo>
                <a:lnTo>
                  <a:pt x="352894" y="14643"/>
                </a:lnTo>
                <a:lnTo>
                  <a:pt x="341693" y="12865"/>
                </a:lnTo>
                <a:lnTo>
                  <a:pt x="329438" y="11696"/>
                </a:lnTo>
                <a:lnTo>
                  <a:pt x="316560" y="11277"/>
                </a:lnTo>
                <a:lnTo>
                  <a:pt x="278193" y="15151"/>
                </a:lnTo>
                <a:lnTo>
                  <a:pt x="236423" y="28486"/>
                </a:lnTo>
                <a:lnTo>
                  <a:pt x="197739" y="53911"/>
                </a:lnTo>
                <a:lnTo>
                  <a:pt x="168617" y="94005"/>
                </a:lnTo>
                <a:lnTo>
                  <a:pt x="168617" y="16916"/>
                </a:lnTo>
                <a:lnTo>
                  <a:pt x="0" y="16916"/>
                </a:lnTo>
                <a:lnTo>
                  <a:pt x="0" y="588022"/>
                </a:lnTo>
                <a:lnTo>
                  <a:pt x="174256" y="588022"/>
                </a:lnTo>
                <a:lnTo>
                  <a:pt x="174256" y="338429"/>
                </a:lnTo>
                <a:lnTo>
                  <a:pt x="181356" y="278841"/>
                </a:lnTo>
                <a:lnTo>
                  <a:pt x="200888" y="235051"/>
                </a:lnTo>
                <a:lnTo>
                  <a:pt x="230149" y="205587"/>
                </a:lnTo>
                <a:lnTo>
                  <a:pt x="266471" y="188988"/>
                </a:lnTo>
                <a:lnTo>
                  <a:pt x="307174" y="183781"/>
                </a:lnTo>
                <a:lnTo>
                  <a:pt x="320382" y="183997"/>
                </a:lnTo>
                <a:lnTo>
                  <a:pt x="333997" y="184835"/>
                </a:lnTo>
                <a:lnTo>
                  <a:pt x="346989" y="186436"/>
                </a:lnTo>
                <a:lnTo>
                  <a:pt x="346621" y="189420"/>
                </a:lnTo>
                <a:lnTo>
                  <a:pt x="350735" y="228498"/>
                </a:lnTo>
                <a:lnTo>
                  <a:pt x="363550" y="264769"/>
                </a:lnTo>
                <a:lnTo>
                  <a:pt x="385787" y="297421"/>
                </a:lnTo>
                <a:lnTo>
                  <a:pt x="418147" y="325602"/>
                </a:lnTo>
                <a:lnTo>
                  <a:pt x="461378" y="348475"/>
                </a:lnTo>
                <a:lnTo>
                  <a:pt x="516178" y="365226"/>
                </a:lnTo>
                <a:lnTo>
                  <a:pt x="581926" y="379793"/>
                </a:lnTo>
                <a:lnTo>
                  <a:pt x="608495" y="388264"/>
                </a:lnTo>
                <a:lnTo>
                  <a:pt x="625729" y="399300"/>
                </a:lnTo>
                <a:lnTo>
                  <a:pt x="635038" y="412445"/>
                </a:lnTo>
                <a:lnTo>
                  <a:pt x="637819" y="427266"/>
                </a:lnTo>
                <a:lnTo>
                  <a:pt x="633742" y="445490"/>
                </a:lnTo>
                <a:lnTo>
                  <a:pt x="621436" y="461289"/>
                </a:lnTo>
                <a:lnTo>
                  <a:pt x="600773" y="472414"/>
                </a:lnTo>
                <a:lnTo>
                  <a:pt x="571601" y="476618"/>
                </a:lnTo>
                <a:lnTo>
                  <a:pt x="532739" y="470065"/>
                </a:lnTo>
                <a:lnTo>
                  <a:pt x="505256" y="452704"/>
                </a:lnTo>
                <a:lnTo>
                  <a:pt x="488505" y="428040"/>
                </a:lnTo>
                <a:lnTo>
                  <a:pt x="481888" y="399529"/>
                </a:lnTo>
                <a:lnTo>
                  <a:pt x="333946" y="425856"/>
                </a:lnTo>
                <a:lnTo>
                  <a:pt x="352463" y="488911"/>
                </a:lnTo>
                <a:lnTo>
                  <a:pt x="374396" y="522782"/>
                </a:lnTo>
                <a:lnTo>
                  <a:pt x="406400" y="554291"/>
                </a:lnTo>
                <a:lnTo>
                  <a:pt x="449681" y="580453"/>
                </a:lnTo>
                <a:lnTo>
                  <a:pt x="505434" y="598335"/>
                </a:lnTo>
                <a:lnTo>
                  <a:pt x="574878" y="604951"/>
                </a:lnTo>
                <a:lnTo>
                  <a:pt x="635533" y="599376"/>
                </a:lnTo>
                <a:lnTo>
                  <a:pt x="686701" y="583755"/>
                </a:lnTo>
                <a:lnTo>
                  <a:pt x="728433" y="559727"/>
                </a:lnTo>
                <a:lnTo>
                  <a:pt x="760793" y="528929"/>
                </a:lnTo>
                <a:lnTo>
                  <a:pt x="783844" y="492988"/>
                </a:lnTo>
                <a:lnTo>
                  <a:pt x="797623" y="453542"/>
                </a:lnTo>
                <a:lnTo>
                  <a:pt x="802208" y="412229"/>
                </a:lnTo>
                <a:close/>
              </a:path>
              <a:path extrusionOk="0" h="605155" w="1374775">
                <a:moveTo>
                  <a:pt x="1374736" y="292836"/>
                </a:moveTo>
                <a:lnTo>
                  <a:pt x="1371511" y="239979"/>
                </a:lnTo>
                <a:lnTo>
                  <a:pt x="1370342" y="234073"/>
                </a:lnTo>
                <a:lnTo>
                  <a:pt x="1361998" y="191808"/>
                </a:lnTo>
                <a:lnTo>
                  <a:pt x="1346428" y="148526"/>
                </a:lnTo>
                <a:lnTo>
                  <a:pt x="1325079" y="110363"/>
                </a:lnTo>
                <a:lnTo>
                  <a:pt x="1298181" y="77495"/>
                </a:lnTo>
                <a:lnTo>
                  <a:pt x="1265986" y="50139"/>
                </a:lnTo>
                <a:lnTo>
                  <a:pt x="1228737" y="28511"/>
                </a:lnTo>
                <a:lnTo>
                  <a:pt x="1206131" y="20066"/>
                </a:lnTo>
                <a:lnTo>
                  <a:pt x="1206131" y="234073"/>
                </a:lnTo>
                <a:lnTo>
                  <a:pt x="977861" y="234073"/>
                </a:lnTo>
                <a:lnTo>
                  <a:pt x="986637" y="201168"/>
                </a:lnTo>
                <a:lnTo>
                  <a:pt x="1008214" y="170027"/>
                </a:lnTo>
                <a:lnTo>
                  <a:pt x="1042924" y="146824"/>
                </a:lnTo>
                <a:lnTo>
                  <a:pt x="1091057" y="137718"/>
                </a:lnTo>
                <a:lnTo>
                  <a:pt x="1143584" y="146621"/>
                </a:lnTo>
                <a:lnTo>
                  <a:pt x="1178712" y="169506"/>
                </a:lnTo>
                <a:lnTo>
                  <a:pt x="1198778" y="200583"/>
                </a:lnTo>
                <a:lnTo>
                  <a:pt x="1206131" y="234073"/>
                </a:lnTo>
                <a:lnTo>
                  <a:pt x="1206131" y="20066"/>
                </a:lnTo>
                <a:lnTo>
                  <a:pt x="1186688" y="12801"/>
                </a:lnTo>
                <a:lnTo>
                  <a:pt x="1140091" y="3225"/>
                </a:lnTo>
                <a:lnTo>
                  <a:pt x="1089177" y="0"/>
                </a:lnTo>
                <a:lnTo>
                  <a:pt x="1045146" y="3454"/>
                </a:lnTo>
                <a:lnTo>
                  <a:pt x="1002588" y="13639"/>
                </a:lnTo>
                <a:lnTo>
                  <a:pt x="962240" y="30238"/>
                </a:lnTo>
                <a:lnTo>
                  <a:pt x="924877" y="52959"/>
                </a:lnTo>
                <a:lnTo>
                  <a:pt x="891209" y="81483"/>
                </a:lnTo>
                <a:lnTo>
                  <a:pt x="861999" y="115531"/>
                </a:lnTo>
                <a:lnTo>
                  <a:pt x="837984" y="154800"/>
                </a:lnTo>
                <a:lnTo>
                  <a:pt x="819912" y="198958"/>
                </a:lnTo>
                <a:lnTo>
                  <a:pt x="808520" y="247738"/>
                </a:lnTo>
                <a:lnTo>
                  <a:pt x="804557" y="300824"/>
                </a:lnTo>
                <a:lnTo>
                  <a:pt x="808634" y="355942"/>
                </a:lnTo>
                <a:lnTo>
                  <a:pt x="820369" y="406095"/>
                </a:lnTo>
                <a:lnTo>
                  <a:pt x="839025" y="451091"/>
                </a:lnTo>
                <a:lnTo>
                  <a:pt x="863866" y="490728"/>
                </a:lnTo>
                <a:lnTo>
                  <a:pt x="894143" y="524802"/>
                </a:lnTo>
                <a:lnTo>
                  <a:pt x="929132" y="553123"/>
                </a:lnTo>
                <a:lnTo>
                  <a:pt x="968095" y="575500"/>
                </a:lnTo>
                <a:lnTo>
                  <a:pt x="1010285" y="591731"/>
                </a:lnTo>
                <a:lnTo>
                  <a:pt x="1054963" y="601611"/>
                </a:lnTo>
                <a:lnTo>
                  <a:pt x="1101394" y="604951"/>
                </a:lnTo>
                <a:lnTo>
                  <a:pt x="1160056" y="600075"/>
                </a:lnTo>
                <a:lnTo>
                  <a:pt x="1211948" y="586244"/>
                </a:lnTo>
                <a:lnTo>
                  <a:pt x="1256919" y="564616"/>
                </a:lnTo>
                <a:lnTo>
                  <a:pt x="1294803" y="536359"/>
                </a:lnTo>
                <a:lnTo>
                  <a:pt x="1325448" y="502640"/>
                </a:lnTo>
                <a:lnTo>
                  <a:pt x="1348701" y="464642"/>
                </a:lnTo>
                <a:lnTo>
                  <a:pt x="1351661" y="456882"/>
                </a:lnTo>
                <a:lnTo>
                  <a:pt x="1364411" y="423506"/>
                </a:lnTo>
                <a:lnTo>
                  <a:pt x="1218806" y="382143"/>
                </a:lnTo>
                <a:lnTo>
                  <a:pt x="1202804" y="412851"/>
                </a:lnTo>
                <a:lnTo>
                  <a:pt x="1178890" y="436435"/>
                </a:lnTo>
                <a:lnTo>
                  <a:pt x="1146149" y="451548"/>
                </a:lnTo>
                <a:lnTo>
                  <a:pt x="1103731" y="456882"/>
                </a:lnTo>
                <a:lnTo>
                  <a:pt x="1055471" y="448678"/>
                </a:lnTo>
                <a:lnTo>
                  <a:pt x="1014971" y="425856"/>
                </a:lnTo>
                <a:lnTo>
                  <a:pt x="986434" y="391045"/>
                </a:lnTo>
                <a:lnTo>
                  <a:pt x="974102" y="346887"/>
                </a:lnTo>
                <a:lnTo>
                  <a:pt x="1371447" y="346887"/>
                </a:lnTo>
                <a:lnTo>
                  <a:pt x="1372362" y="340233"/>
                </a:lnTo>
                <a:lnTo>
                  <a:pt x="1373441" y="327444"/>
                </a:lnTo>
                <a:lnTo>
                  <a:pt x="1374355" y="310870"/>
                </a:lnTo>
                <a:lnTo>
                  <a:pt x="1374736" y="292836"/>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 name="Google Shape;58;p7"/>
          <p:cNvSpPr/>
          <p:nvPr/>
        </p:nvSpPr>
        <p:spPr>
          <a:xfrm>
            <a:off x="3454369" y="1146467"/>
            <a:ext cx="181610" cy="319405"/>
          </a:xfrm>
          <a:custGeom>
            <a:rect b="b" l="l" r="r" t="t"/>
            <a:pathLst>
              <a:path extrusionOk="0" h="319405" w="181610">
                <a:moveTo>
                  <a:pt x="0" y="0"/>
                </a:moveTo>
                <a:lnTo>
                  <a:pt x="181294" y="0"/>
                </a:lnTo>
                <a:lnTo>
                  <a:pt x="181294" y="318897"/>
                </a:lnTo>
                <a:lnTo>
                  <a:pt x="0" y="318897"/>
                </a:lnTo>
                <a:lnTo>
                  <a:pt x="0" y="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 name="Google Shape;59;p7"/>
          <p:cNvSpPr/>
          <p:nvPr/>
        </p:nvSpPr>
        <p:spPr>
          <a:xfrm>
            <a:off x="3454362" y="1129347"/>
            <a:ext cx="2468245" cy="848994"/>
          </a:xfrm>
          <a:custGeom>
            <a:rect b="b" l="l" r="r" t="t"/>
            <a:pathLst>
              <a:path extrusionOk="0" h="848994" w="2468245">
                <a:moveTo>
                  <a:pt x="688543" y="17132"/>
                </a:moveTo>
                <a:lnTo>
                  <a:pt x="506310" y="17132"/>
                </a:lnTo>
                <a:lnTo>
                  <a:pt x="506310" y="336029"/>
                </a:lnTo>
                <a:lnTo>
                  <a:pt x="0" y="336029"/>
                </a:lnTo>
                <a:lnTo>
                  <a:pt x="0" y="507542"/>
                </a:lnTo>
                <a:lnTo>
                  <a:pt x="0" y="831519"/>
                </a:lnTo>
                <a:lnTo>
                  <a:pt x="181292" y="831519"/>
                </a:lnTo>
                <a:lnTo>
                  <a:pt x="181292" y="507542"/>
                </a:lnTo>
                <a:lnTo>
                  <a:pt x="506310" y="507542"/>
                </a:lnTo>
                <a:lnTo>
                  <a:pt x="506310" y="831519"/>
                </a:lnTo>
                <a:lnTo>
                  <a:pt x="688543" y="831519"/>
                </a:lnTo>
                <a:lnTo>
                  <a:pt x="688543" y="507542"/>
                </a:lnTo>
                <a:lnTo>
                  <a:pt x="688543" y="336029"/>
                </a:lnTo>
                <a:lnTo>
                  <a:pt x="688543" y="17132"/>
                </a:lnTo>
                <a:close/>
              </a:path>
              <a:path extrusionOk="0" h="848994" w="2468245">
                <a:moveTo>
                  <a:pt x="1246987" y="831519"/>
                </a:moveTo>
                <a:lnTo>
                  <a:pt x="1241310" y="774738"/>
                </a:lnTo>
                <a:lnTo>
                  <a:pt x="1240409" y="742683"/>
                </a:lnTo>
                <a:lnTo>
                  <a:pt x="1240409" y="721055"/>
                </a:lnTo>
                <a:lnTo>
                  <a:pt x="1240409" y="581926"/>
                </a:lnTo>
                <a:lnTo>
                  <a:pt x="1240409" y="463943"/>
                </a:lnTo>
                <a:lnTo>
                  <a:pt x="1237145" y="420865"/>
                </a:lnTo>
                <a:lnTo>
                  <a:pt x="1226947" y="380123"/>
                </a:lnTo>
                <a:lnTo>
                  <a:pt x="1209255" y="342760"/>
                </a:lnTo>
                <a:lnTo>
                  <a:pt x="1183462" y="309829"/>
                </a:lnTo>
                <a:lnTo>
                  <a:pt x="1148994" y="282384"/>
                </a:lnTo>
                <a:lnTo>
                  <a:pt x="1105281" y="261480"/>
                </a:lnTo>
                <a:lnTo>
                  <a:pt x="1051712" y="248158"/>
                </a:lnTo>
                <a:lnTo>
                  <a:pt x="987729" y="243497"/>
                </a:lnTo>
                <a:lnTo>
                  <a:pt x="929259" y="248272"/>
                </a:lnTo>
                <a:lnTo>
                  <a:pt x="879068" y="261581"/>
                </a:lnTo>
                <a:lnTo>
                  <a:pt x="836917" y="281863"/>
                </a:lnTo>
                <a:lnTo>
                  <a:pt x="802551" y="307530"/>
                </a:lnTo>
                <a:lnTo>
                  <a:pt x="775716" y="337045"/>
                </a:lnTo>
                <a:lnTo>
                  <a:pt x="743623" y="401294"/>
                </a:lnTo>
                <a:lnTo>
                  <a:pt x="737857" y="432917"/>
                </a:lnTo>
                <a:lnTo>
                  <a:pt x="889088" y="463943"/>
                </a:lnTo>
                <a:lnTo>
                  <a:pt x="897356" y="432752"/>
                </a:lnTo>
                <a:lnTo>
                  <a:pt x="916457" y="405828"/>
                </a:lnTo>
                <a:lnTo>
                  <a:pt x="946289" y="386930"/>
                </a:lnTo>
                <a:lnTo>
                  <a:pt x="986790" y="379806"/>
                </a:lnTo>
                <a:lnTo>
                  <a:pt x="1023035" y="384873"/>
                </a:lnTo>
                <a:lnTo>
                  <a:pt x="1049197" y="398487"/>
                </a:lnTo>
                <a:lnTo>
                  <a:pt x="1065047" y="418274"/>
                </a:lnTo>
                <a:lnTo>
                  <a:pt x="1070381" y="441845"/>
                </a:lnTo>
                <a:lnTo>
                  <a:pt x="1070381" y="581926"/>
                </a:lnTo>
                <a:lnTo>
                  <a:pt x="1070381" y="607314"/>
                </a:lnTo>
                <a:lnTo>
                  <a:pt x="1061364" y="662368"/>
                </a:lnTo>
                <a:lnTo>
                  <a:pt x="1037628" y="697318"/>
                </a:lnTo>
                <a:lnTo>
                  <a:pt x="1004201" y="715708"/>
                </a:lnTo>
                <a:lnTo>
                  <a:pt x="966114" y="721055"/>
                </a:lnTo>
                <a:lnTo>
                  <a:pt x="935139" y="716114"/>
                </a:lnTo>
                <a:lnTo>
                  <a:pt x="914158" y="702957"/>
                </a:lnTo>
                <a:lnTo>
                  <a:pt x="902246" y="684174"/>
                </a:lnTo>
                <a:lnTo>
                  <a:pt x="898486" y="662305"/>
                </a:lnTo>
                <a:lnTo>
                  <a:pt x="903325" y="636397"/>
                </a:lnTo>
                <a:lnTo>
                  <a:pt x="916749" y="617943"/>
                </a:lnTo>
                <a:lnTo>
                  <a:pt x="937120" y="605917"/>
                </a:lnTo>
                <a:lnTo>
                  <a:pt x="962837" y="599313"/>
                </a:lnTo>
                <a:lnTo>
                  <a:pt x="1070381" y="581926"/>
                </a:lnTo>
                <a:lnTo>
                  <a:pt x="1070381" y="441845"/>
                </a:lnTo>
                <a:lnTo>
                  <a:pt x="1048588" y="475754"/>
                </a:lnTo>
                <a:lnTo>
                  <a:pt x="894727" y="501548"/>
                </a:lnTo>
                <a:lnTo>
                  <a:pt x="849630" y="512203"/>
                </a:lnTo>
                <a:lnTo>
                  <a:pt x="809269" y="530085"/>
                </a:lnTo>
                <a:lnTo>
                  <a:pt x="775195" y="555193"/>
                </a:lnTo>
                <a:lnTo>
                  <a:pt x="748957" y="587552"/>
                </a:lnTo>
                <a:lnTo>
                  <a:pt x="732078" y="627164"/>
                </a:lnTo>
                <a:lnTo>
                  <a:pt x="726122" y="674052"/>
                </a:lnTo>
                <a:lnTo>
                  <a:pt x="732053" y="718400"/>
                </a:lnTo>
                <a:lnTo>
                  <a:pt x="749515" y="759345"/>
                </a:lnTo>
                <a:lnTo>
                  <a:pt x="777951" y="794804"/>
                </a:lnTo>
                <a:lnTo>
                  <a:pt x="816851" y="822693"/>
                </a:lnTo>
                <a:lnTo>
                  <a:pt x="865657" y="840955"/>
                </a:lnTo>
                <a:lnTo>
                  <a:pt x="923848" y="847509"/>
                </a:lnTo>
                <a:lnTo>
                  <a:pt x="976617" y="841679"/>
                </a:lnTo>
                <a:lnTo>
                  <a:pt x="1021245" y="825296"/>
                </a:lnTo>
                <a:lnTo>
                  <a:pt x="1057338" y="799909"/>
                </a:lnTo>
                <a:lnTo>
                  <a:pt x="1084478" y="767130"/>
                </a:lnTo>
                <a:lnTo>
                  <a:pt x="1085164" y="792988"/>
                </a:lnTo>
                <a:lnTo>
                  <a:pt x="1086764" y="812190"/>
                </a:lnTo>
                <a:lnTo>
                  <a:pt x="1088644" y="824966"/>
                </a:lnTo>
                <a:lnTo>
                  <a:pt x="1090117" y="831519"/>
                </a:lnTo>
                <a:lnTo>
                  <a:pt x="1246987" y="831519"/>
                </a:lnTo>
                <a:close/>
              </a:path>
              <a:path extrusionOk="0" h="848994" w="2468245">
                <a:moveTo>
                  <a:pt x="1851926" y="650087"/>
                </a:moveTo>
                <a:lnTo>
                  <a:pt x="1698345" y="602602"/>
                </a:lnTo>
                <a:lnTo>
                  <a:pt x="1684007" y="633945"/>
                </a:lnTo>
                <a:lnTo>
                  <a:pt x="1659775" y="661187"/>
                </a:lnTo>
                <a:lnTo>
                  <a:pt x="1625231" y="680402"/>
                </a:lnTo>
                <a:lnTo>
                  <a:pt x="1579981" y="687692"/>
                </a:lnTo>
                <a:lnTo>
                  <a:pt x="1538389" y="681736"/>
                </a:lnTo>
                <a:lnTo>
                  <a:pt x="1501952" y="664171"/>
                </a:lnTo>
                <a:lnTo>
                  <a:pt x="1473022" y="635495"/>
                </a:lnTo>
                <a:lnTo>
                  <a:pt x="1453946" y="596176"/>
                </a:lnTo>
                <a:lnTo>
                  <a:pt x="1447063" y="546671"/>
                </a:lnTo>
                <a:lnTo>
                  <a:pt x="1453705" y="496481"/>
                </a:lnTo>
                <a:lnTo>
                  <a:pt x="1472196" y="456742"/>
                </a:lnTo>
                <a:lnTo>
                  <a:pt x="1500428" y="427850"/>
                </a:lnTo>
                <a:lnTo>
                  <a:pt x="1536280" y="410210"/>
                </a:lnTo>
                <a:lnTo>
                  <a:pt x="1577632" y="404241"/>
                </a:lnTo>
                <a:lnTo>
                  <a:pt x="1622361" y="411391"/>
                </a:lnTo>
                <a:lnTo>
                  <a:pt x="1655775" y="430390"/>
                </a:lnTo>
                <a:lnTo>
                  <a:pt x="1678889" y="457593"/>
                </a:lnTo>
                <a:lnTo>
                  <a:pt x="1692706" y="489331"/>
                </a:lnTo>
                <a:lnTo>
                  <a:pt x="1848637" y="441845"/>
                </a:lnTo>
                <a:lnTo>
                  <a:pt x="1836026" y="404037"/>
                </a:lnTo>
                <a:lnTo>
                  <a:pt x="1817204" y="367830"/>
                </a:lnTo>
                <a:lnTo>
                  <a:pt x="1792185" y="334264"/>
                </a:lnTo>
                <a:lnTo>
                  <a:pt x="1760982" y="304419"/>
                </a:lnTo>
                <a:lnTo>
                  <a:pt x="1723593" y="279361"/>
                </a:lnTo>
                <a:lnTo>
                  <a:pt x="1680019" y="260146"/>
                </a:lnTo>
                <a:lnTo>
                  <a:pt x="1630273" y="247827"/>
                </a:lnTo>
                <a:lnTo>
                  <a:pt x="1574342" y="243497"/>
                </a:lnTo>
                <a:lnTo>
                  <a:pt x="1525181" y="247167"/>
                </a:lnTo>
                <a:lnTo>
                  <a:pt x="1478699" y="257924"/>
                </a:lnTo>
                <a:lnTo>
                  <a:pt x="1435481" y="275310"/>
                </a:lnTo>
                <a:lnTo>
                  <a:pt x="1396111" y="298907"/>
                </a:lnTo>
                <a:lnTo>
                  <a:pt x="1361173" y="328269"/>
                </a:lnTo>
                <a:lnTo>
                  <a:pt x="1331277" y="362991"/>
                </a:lnTo>
                <a:lnTo>
                  <a:pt x="1306995" y="402615"/>
                </a:lnTo>
                <a:lnTo>
                  <a:pt x="1288923" y="446735"/>
                </a:lnTo>
                <a:lnTo>
                  <a:pt x="1277645" y="494893"/>
                </a:lnTo>
                <a:lnTo>
                  <a:pt x="1273759" y="546671"/>
                </a:lnTo>
                <a:lnTo>
                  <a:pt x="1277747" y="598068"/>
                </a:lnTo>
                <a:lnTo>
                  <a:pt x="1289329" y="645922"/>
                </a:lnTo>
                <a:lnTo>
                  <a:pt x="1307858" y="689800"/>
                </a:lnTo>
                <a:lnTo>
                  <a:pt x="1332712" y="729246"/>
                </a:lnTo>
                <a:lnTo>
                  <a:pt x="1363294" y="763828"/>
                </a:lnTo>
                <a:lnTo>
                  <a:pt x="1398943" y="793115"/>
                </a:lnTo>
                <a:lnTo>
                  <a:pt x="1439062" y="816660"/>
                </a:lnTo>
                <a:lnTo>
                  <a:pt x="1483029" y="834021"/>
                </a:lnTo>
                <a:lnTo>
                  <a:pt x="1530210" y="844765"/>
                </a:lnTo>
                <a:lnTo>
                  <a:pt x="1579981" y="848448"/>
                </a:lnTo>
                <a:lnTo>
                  <a:pt x="1634451" y="844003"/>
                </a:lnTo>
                <a:lnTo>
                  <a:pt x="1683308" y="831456"/>
                </a:lnTo>
                <a:lnTo>
                  <a:pt x="1726425" y="811949"/>
                </a:lnTo>
                <a:lnTo>
                  <a:pt x="1763687" y="786625"/>
                </a:lnTo>
                <a:lnTo>
                  <a:pt x="1794979" y="756640"/>
                </a:lnTo>
                <a:lnTo>
                  <a:pt x="1820202" y="723112"/>
                </a:lnTo>
                <a:lnTo>
                  <a:pt x="1839214" y="687222"/>
                </a:lnTo>
                <a:lnTo>
                  <a:pt x="1851926" y="650087"/>
                </a:lnTo>
                <a:close/>
              </a:path>
              <a:path extrusionOk="0" h="848994" w="2468245">
                <a:moveTo>
                  <a:pt x="2468143" y="831519"/>
                </a:moveTo>
                <a:lnTo>
                  <a:pt x="2241283" y="500608"/>
                </a:lnTo>
                <a:lnTo>
                  <a:pt x="2463914" y="260413"/>
                </a:lnTo>
                <a:lnTo>
                  <a:pt x="2237524" y="260413"/>
                </a:lnTo>
                <a:lnTo>
                  <a:pt x="2064219" y="452196"/>
                </a:lnTo>
                <a:lnTo>
                  <a:pt x="2064219" y="0"/>
                </a:lnTo>
                <a:lnTo>
                  <a:pt x="1889963" y="0"/>
                </a:lnTo>
                <a:lnTo>
                  <a:pt x="1889963" y="831519"/>
                </a:lnTo>
                <a:lnTo>
                  <a:pt x="2064219" y="831519"/>
                </a:lnTo>
                <a:lnTo>
                  <a:pt x="2064219" y="691451"/>
                </a:lnTo>
                <a:lnTo>
                  <a:pt x="2120582" y="630339"/>
                </a:lnTo>
                <a:lnTo>
                  <a:pt x="2254910" y="831519"/>
                </a:lnTo>
                <a:lnTo>
                  <a:pt x="2468143" y="831519"/>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 name="Google Shape;60;p7"/>
          <p:cNvSpPr/>
          <p:nvPr/>
        </p:nvSpPr>
        <p:spPr>
          <a:xfrm>
            <a:off x="602039" y="2037480"/>
            <a:ext cx="684530" cy="817244"/>
          </a:xfrm>
          <a:custGeom>
            <a:rect b="b" l="l" r="r" t="t"/>
            <a:pathLst>
              <a:path extrusionOk="0" h="817244" w="684530">
                <a:moveTo>
                  <a:pt x="684314" y="646786"/>
                </a:moveTo>
                <a:lnTo>
                  <a:pt x="0" y="646786"/>
                </a:lnTo>
                <a:lnTo>
                  <a:pt x="0" y="445606"/>
                </a:lnTo>
                <a:lnTo>
                  <a:pt x="334877" y="0"/>
                </a:lnTo>
                <a:lnTo>
                  <a:pt x="569714" y="0"/>
                </a:lnTo>
                <a:lnTo>
                  <a:pt x="569714" y="211521"/>
                </a:lnTo>
                <a:lnTo>
                  <a:pt x="372451" y="211521"/>
                </a:lnTo>
                <a:lnTo>
                  <a:pt x="173779" y="480859"/>
                </a:lnTo>
                <a:lnTo>
                  <a:pt x="684314" y="480859"/>
                </a:lnTo>
                <a:lnTo>
                  <a:pt x="684314" y="646786"/>
                </a:lnTo>
                <a:close/>
              </a:path>
              <a:path extrusionOk="0" h="817244" w="684530">
                <a:moveTo>
                  <a:pt x="569714" y="480859"/>
                </a:moveTo>
                <a:lnTo>
                  <a:pt x="372451" y="480859"/>
                </a:lnTo>
                <a:lnTo>
                  <a:pt x="372451" y="211521"/>
                </a:lnTo>
                <a:lnTo>
                  <a:pt x="569714" y="211521"/>
                </a:lnTo>
                <a:lnTo>
                  <a:pt x="569714" y="480859"/>
                </a:lnTo>
                <a:close/>
              </a:path>
              <a:path extrusionOk="0" h="817244" w="684530">
                <a:moveTo>
                  <a:pt x="569714" y="816944"/>
                </a:moveTo>
                <a:lnTo>
                  <a:pt x="372451" y="816944"/>
                </a:lnTo>
                <a:lnTo>
                  <a:pt x="372451" y="646786"/>
                </a:lnTo>
                <a:lnTo>
                  <a:pt x="569714" y="646786"/>
                </a:lnTo>
                <a:lnTo>
                  <a:pt x="569714" y="816944"/>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 name="Google Shape;61;p7"/>
          <p:cNvSpPr/>
          <p:nvPr/>
        </p:nvSpPr>
        <p:spPr>
          <a:xfrm>
            <a:off x="1392500" y="2040030"/>
            <a:ext cx="181609" cy="319405"/>
          </a:xfrm>
          <a:custGeom>
            <a:rect b="b" l="l" r="r" t="t"/>
            <a:pathLst>
              <a:path extrusionOk="0" h="319405" w="181609">
                <a:moveTo>
                  <a:pt x="0" y="0"/>
                </a:moveTo>
                <a:lnTo>
                  <a:pt x="181294" y="0"/>
                </a:lnTo>
                <a:lnTo>
                  <a:pt x="181294" y="318897"/>
                </a:lnTo>
                <a:lnTo>
                  <a:pt x="0" y="318897"/>
                </a:lnTo>
                <a:lnTo>
                  <a:pt x="0" y="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 name="Google Shape;62;p7"/>
          <p:cNvSpPr/>
          <p:nvPr/>
        </p:nvSpPr>
        <p:spPr>
          <a:xfrm>
            <a:off x="1392491" y="2040038"/>
            <a:ext cx="688975" cy="814705"/>
          </a:xfrm>
          <a:custGeom>
            <a:rect b="b" l="l" r="r" t="t"/>
            <a:pathLst>
              <a:path extrusionOk="0" h="814705" w="688975">
                <a:moveTo>
                  <a:pt x="688543" y="0"/>
                </a:moveTo>
                <a:lnTo>
                  <a:pt x="505841" y="0"/>
                </a:lnTo>
                <a:lnTo>
                  <a:pt x="505841" y="318897"/>
                </a:lnTo>
                <a:lnTo>
                  <a:pt x="0" y="318897"/>
                </a:lnTo>
                <a:lnTo>
                  <a:pt x="0" y="490410"/>
                </a:lnTo>
                <a:lnTo>
                  <a:pt x="0" y="814387"/>
                </a:lnTo>
                <a:lnTo>
                  <a:pt x="181292" y="814387"/>
                </a:lnTo>
                <a:lnTo>
                  <a:pt x="181292" y="490410"/>
                </a:lnTo>
                <a:lnTo>
                  <a:pt x="505841" y="490410"/>
                </a:lnTo>
                <a:lnTo>
                  <a:pt x="505841" y="814387"/>
                </a:lnTo>
                <a:lnTo>
                  <a:pt x="688543" y="814387"/>
                </a:lnTo>
                <a:lnTo>
                  <a:pt x="688543" y="490410"/>
                </a:lnTo>
                <a:lnTo>
                  <a:pt x="688543" y="318897"/>
                </a:lnTo>
                <a:lnTo>
                  <a:pt x="688543" y="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3" name="Google Shape;63;p7"/>
          <p:cNvSpPr/>
          <p:nvPr/>
        </p:nvSpPr>
        <p:spPr>
          <a:xfrm>
            <a:off x="2133638" y="2266403"/>
            <a:ext cx="1099185" cy="605154"/>
          </a:xfrm>
          <a:custGeom>
            <a:rect b="b" l="l" r="r" t="t"/>
            <a:pathLst>
              <a:path extrusionOk="0" h="605154" w="1099185">
                <a:moveTo>
                  <a:pt x="570191" y="292836"/>
                </a:moveTo>
                <a:lnTo>
                  <a:pt x="566953" y="239979"/>
                </a:lnTo>
                <a:lnTo>
                  <a:pt x="557441" y="191808"/>
                </a:lnTo>
                <a:lnTo>
                  <a:pt x="541870" y="148526"/>
                </a:lnTo>
                <a:lnTo>
                  <a:pt x="535813" y="137718"/>
                </a:lnTo>
                <a:lnTo>
                  <a:pt x="520496" y="110363"/>
                </a:lnTo>
                <a:lnTo>
                  <a:pt x="493572" y="77495"/>
                </a:lnTo>
                <a:lnTo>
                  <a:pt x="461327" y="50139"/>
                </a:lnTo>
                <a:lnTo>
                  <a:pt x="424027" y="28511"/>
                </a:lnTo>
                <a:lnTo>
                  <a:pt x="401574" y="20154"/>
                </a:lnTo>
                <a:lnTo>
                  <a:pt x="401574" y="234086"/>
                </a:lnTo>
                <a:lnTo>
                  <a:pt x="172847" y="234086"/>
                </a:lnTo>
                <a:lnTo>
                  <a:pt x="181876" y="201180"/>
                </a:lnTo>
                <a:lnTo>
                  <a:pt x="203606" y="170040"/>
                </a:lnTo>
                <a:lnTo>
                  <a:pt x="238366" y="146824"/>
                </a:lnTo>
                <a:lnTo>
                  <a:pt x="286499" y="137718"/>
                </a:lnTo>
                <a:lnTo>
                  <a:pt x="339026" y="146634"/>
                </a:lnTo>
                <a:lnTo>
                  <a:pt x="374154" y="169506"/>
                </a:lnTo>
                <a:lnTo>
                  <a:pt x="394220" y="200583"/>
                </a:lnTo>
                <a:lnTo>
                  <a:pt x="401574" y="234086"/>
                </a:lnTo>
                <a:lnTo>
                  <a:pt x="401574" y="20154"/>
                </a:lnTo>
                <a:lnTo>
                  <a:pt x="381889" y="12814"/>
                </a:lnTo>
                <a:lnTo>
                  <a:pt x="335191" y="3238"/>
                </a:lnTo>
                <a:lnTo>
                  <a:pt x="284149" y="0"/>
                </a:lnTo>
                <a:lnTo>
                  <a:pt x="240245" y="3454"/>
                </a:lnTo>
                <a:lnTo>
                  <a:pt x="197789" y="13639"/>
                </a:lnTo>
                <a:lnTo>
                  <a:pt x="157530" y="30238"/>
                </a:lnTo>
                <a:lnTo>
                  <a:pt x="120218" y="52959"/>
                </a:lnTo>
                <a:lnTo>
                  <a:pt x="86601" y="81495"/>
                </a:lnTo>
                <a:lnTo>
                  <a:pt x="57416" y="115531"/>
                </a:lnTo>
                <a:lnTo>
                  <a:pt x="33413" y="154800"/>
                </a:lnTo>
                <a:lnTo>
                  <a:pt x="15354" y="198970"/>
                </a:lnTo>
                <a:lnTo>
                  <a:pt x="3962" y="247738"/>
                </a:lnTo>
                <a:lnTo>
                  <a:pt x="0" y="300824"/>
                </a:lnTo>
                <a:lnTo>
                  <a:pt x="4076" y="355942"/>
                </a:lnTo>
                <a:lnTo>
                  <a:pt x="15811" y="406095"/>
                </a:lnTo>
                <a:lnTo>
                  <a:pt x="34467" y="451091"/>
                </a:lnTo>
                <a:lnTo>
                  <a:pt x="59309" y="490728"/>
                </a:lnTo>
                <a:lnTo>
                  <a:pt x="89585" y="524802"/>
                </a:lnTo>
                <a:lnTo>
                  <a:pt x="124587" y="553135"/>
                </a:lnTo>
                <a:lnTo>
                  <a:pt x="163537" y="575500"/>
                </a:lnTo>
                <a:lnTo>
                  <a:pt x="205727" y="591731"/>
                </a:lnTo>
                <a:lnTo>
                  <a:pt x="250405" y="601611"/>
                </a:lnTo>
                <a:lnTo>
                  <a:pt x="296837" y="604951"/>
                </a:lnTo>
                <a:lnTo>
                  <a:pt x="355498" y="600100"/>
                </a:lnTo>
                <a:lnTo>
                  <a:pt x="407390" y="586333"/>
                </a:lnTo>
                <a:lnTo>
                  <a:pt x="452361" y="564769"/>
                </a:lnTo>
                <a:lnTo>
                  <a:pt x="490245" y="536562"/>
                </a:lnTo>
                <a:lnTo>
                  <a:pt x="520890" y="502856"/>
                </a:lnTo>
                <a:lnTo>
                  <a:pt x="544144" y="464794"/>
                </a:lnTo>
                <a:lnTo>
                  <a:pt x="547154" y="456882"/>
                </a:lnTo>
                <a:lnTo>
                  <a:pt x="559854" y="423506"/>
                </a:lnTo>
                <a:lnTo>
                  <a:pt x="414248" y="382143"/>
                </a:lnTo>
                <a:lnTo>
                  <a:pt x="398259" y="412864"/>
                </a:lnTo>
                <a:lnTo>
                  <a:pt x="374332" y="436435"/>
                </a:lnTo>
                <a:lnTo>
                  <a:pt x="341604" y="451548"/>
                </a:lnTo>
                <a:lnTo>
                  <a:pt x="299186" y="456882"/>
                </a:lnTo>
                <a:lnTo>
                  <a:pt x="250863" y="448754"/>
                </a:lnTo>
                <a:lnTo>
                  <a:pt x="210235" y="426034"/>
                </a:lnTo>
                <a:lnTo>
                  <a:pt x="181686" y="391248"/>
                </a:lnTo>
                <a:lnTo>
                  <a:pt x="169557" y="346887"/>
                </a:lnTo>
                <a:lnTo>
                  <a:pt x="566432" y="346887"/>
                </a:lnTo>
                <a:lnTo>
                  <a:pt x="567613" y="340233"/>
                </a:lnTo>
                <a:lnTo>
                  <a:pt x="568833" y="327444"/>
                </a:lnTo>
                <a:lnTo>
                  <a:pt x="569798" y="310870"/>
                </a:lnTo>
                <a:lnTo>
                  <a:pt x="570191" y="292836"/>
                </a:lnTo>
                <a:close/>
              </a:path>
              <a:path extrusionOk="0" h="605154" w="1099185">
                <a:moveTo>
                  <a:pt x="1099032" y="588022"/>
                </a:moveTo>
                <a:lnTo>
                  <a:pt x="1092898" y="531507"/>
                </a:lnTo>
                <a:lnTo>
                  <a:pt x="1091996" y="499656"/>
                </a:lnTo>
                <a:lnTo>
                  <a:pt x="1091996" y="477570"/>
                </a:lnTo>
                <a:lnTo>
                  <a:pt x="1091996" y="338899"/>
                </a:lnTo>
                <a:lnTo>
                  <a:pt x="1091996" y="220446"/>
                </a:lnTo>
                <a:lnTo>
                  <a:pt x="1088720" y="177368"/>
                </a:lnTo>
                <a:lnTo>
                  <a:pt x="1078572" y="136779"/>
                </a:lnTo>
                <a:lnTo>
                  <a:pt x="1078534" y="136626"/>
                </a:lnTo>
                <a:lnTo>
                  <a:pt x="1060831" y="99263"/>
                </a:lnTo>
                <a:lnTo>
                  <a:pt x="1035050" y="66332"/>
                </a:lnTo>
                <a:lnTo>
                  <a:pt x="1000582" y="38887"/>
                </a:lnTo>
                <a:lnTo>
                  <a:pt x="956856" y="17983"/>
                </a:lnTo>
                <a:lnTo>
                  <a:pt x="903300" y="4673"/>
                </a:lnTo>
                <a:lnTo>
                  <a:pt x="839304" y="0"/>
                </a:lnTo>
                <a:lnTo>
                  <a:pt x="773188" y="6223"/>
                </a:lnTo>
                <a:lnTo>
                  <a:pt x="717880" y="23329"/>
                </a:lnTo>
                <a:lnTo>
                  <a:pt x="672985" y="48945"/>
                </a:lnTo>
                <a:lnTo>
                  <a:pt x="638098" y="80733"/>
                </a:lnTo>
                <a:lnTo>
                  <a:pt x="612813" y="116306"/>
                </a:lnTo>
                <a:lnTo>
                  <a:pt x="596722" y="153327"/>
                </a:lnTo>
                <a:lnTo>
                  <a:pt x="589445" y="189420"/>
                </a:lnTo>
                <a:lnTo>
                  <a:pt x="740676" y="220446"/>
                </a:lnTo>
                <a:lnTo>
                  <a:pt x="748944" y="189534"/>
                </a:lnTo>
                <a:lnTo>
                  <a:pt x="768032" y="162750"/>
                </a:lnTo>
                <a:lnTo>
                  <a:pt x="797877" y="143903"/>
                </a:lnTo>
                <a:lnTo>
                  <a:pt x="838365" y="136779"/>
                </a:lnTo>
                <a:lnTo>
                  <a:pt x="874610" y="141782"/>
                </a:lnTo>
                <a:lnTo>
                  <a:pt x="900772" y="155282"/>
                </a:lnTo>
                <a:lnTo>
                  <a:pt x="916635" y="175056"/>
                </a:lnTo>
                <a:lnTo>
                  <a:pt x="921969" y="198831"/>
                </a:lnTo>
                <a:lnTo>
                  <a:pt x="921969" y="338899"/>
                </a:lnTo>
                <a:lnTo>
                  <a:pt x="921969" y="363816"/>
                </a:lnTo>
                <a:lnTo>
                  <a:pt x="912939" y="418871"/>
                </a:lnTo>
                <a:lnTo>
                  <a:pt x="889215" y="453834"/>
                </a:lnTo>
                <a:lnTo>
                  <a:pt x="855789" y="472224"/>
                </a:lnTo>
                <a:lnTo>
                  <a:pt x="817702" y="477570"/>
                </a:lnTo>
                <a:lnTo>
                  <a:pt x="786726" y="472617"/>
                </a:lnTo>
                <a:lnTo>
                  <a:pt x="765746" y="459524"/>
                </a:lnTo>
                <a:lnTo>
                  <a:pt x="753833" y="440880"/>
                </a:lnTo>
                <a:lnTo>
                  <a:pt x="750074" y="419277"/>
                </a:lnTo>
                <a:lnTo>
                  <a:pt x="754900" y="393166"/>
                </a:lnTo>
                <a:lnTo>
                  <a:pt x="768324" y="374688"/>
                </a:lnTo>
                <a:lnTo>
                  <a:pt x="788708" y="362635"/>
                </a:lnTo>
                <a:lnTo>
                  <a:pt x="814412" y="355828"/>
                </a:lnTo>
                <a:lnTo>
                  <a:pt x="921969" y="338899"/>
                </a:lnTo>
                <a:lnTo>
                  <a:pt x="921969" y="198831"/>
                </a:lnTo>
                <a:lnTo>
                  <a:pt x="900176" y="232473"/>
                </a:lnTo>
                <a:lnTo>
                  <a:pt x="746785" y="258521"/>
                </a:lnTo>
                <a:lnTo>
                  <a:pt x="701484" y="268986"/>
                </a:lnTo>
                <a:lnTo>
                  <a:pt x="660984" y="286727"/>
                </a:lnTo>
                <a:lnTo>
                  <a:pt x="626833" y="311759"/>
                </a:lnTo>
                <a:lnTo>
                  <a:pt x="600557" y="344068"/>
                </a:lnTo>
                <a:lnTo>
                  <a:pt x="583666" y="383679"/>
                </a:lnTo>
                <a:lnTo>
                  <a:pt x="577697" y="430555"/>
                </a:lnTo>
                <a:lnTo>
                  <a:pt x="583641" y="474903"/>
                </a:lnTo>
                <a:lnTo>
                  <a:pt x="601091" y="515848"/>
                </a:lnTo>
                <a:lnTo>
                  <a:pt x="629539" y="551307"/>
                </a:lnTo>
                <a:lnTo>
                  <a:pt x="668439" y="579196"/>
                </a:lnTo>
                <a:lnTo>
                  <a:pt x="717245" y="597458"/>
                </a:lnTo>
                <a:lnTo>
                  <a:pt x="775436" y="604012"/>
                </a:lnTo>
                <a:lnTo>
                  <a:pt x="828205" y="598258"/>
                </a:lnTo>
                <a:lnTo>
                  <a:pt x="872832" y="581977"/>
                </a:lnTo>
                <a:lnTo>
                  <a:pt x="908913" y="556615"/>
                </a:lnTo>
                <a:lnTo>
                  <a:pt x="936066" y="523633"/>
                </a:lnTo>
                <a:lnTo>
                  <a:pt x="936739" y="549490"/>
                </a:lnTo>
                <a:lnTo>
                  <a:pt x="938352" y="568693"/>
                </a:lnTo>
                <a:lnTo>
                  <a:pt x="940219" y="581469"/>
                </a:lnTo>
                <a:lnTo>
                  <a:pt x="941692" y="588022"/>
                </a:lnTo>
                <a:lnTo>
                  <a:pt x="1099032" y="588022"/>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 name="Google Shape;64;p7"/>
          <p:cNvSpPr/>
          <p:nvPr/>
        </p:nvSpPr>
        <p:spPr>
          <a:xfrm>
            <a:off x="3302190" y="2022919"/>
            <a:ext cx="602614" cy="842010"/>
          </a:xfrm>
          <a:custGeom>
            <a:rect b="b" l="l" r="r" t="t"/>
            <a:pathLst>
              <a:path extrusionOk="0" h="842010" w="602614">
                <a:moveTo>
                  <a:pt x="174244" y="0"/>
                </a:moveTo>
                <a:lnTo>
                  <a:pt x="0" y="0"/>
                </a:lnTo>
                <a:lnTo>
                  <a:pt x="0" y="831507"/>
                </a:lnTo>
                <a:lnTo>
                  <a:pt x="174244" y="831507"/>
                </a:lnTo>
                <a:lnTo>
                  <a:pt x="174244" y="0"/>
                </a:lnTo>
                <a:close/>
              </a:path>
              <a:path extrusionOk="0" h="842010" w="602614">
                <a:moveTo>
                  <a:pt x="602589" y="260870"/>
                </a:moveTo>
                <a:lnTo>
                  <a:pt x="491274" y="260870"/>
                </a:lnTo>
                <a:lnTo>
                  <a:pt x="491274" y="94005"/>
                </a:lnTo>
                <a:lnTo>
                  <a:pt x="335343" y="94005"/>
                </a:lnTo>
                <a:lnTo>
                  <a:pt x="335343" y="167805"/>
                </a:lnTo>
                <a:lnTo>
                  <a:pt x="329933" y="204558"/>
                </a:lnTo>
                <a:lnTo>
                  <a:pt x="313563" y="234073"/>
                </a:lnTo>
                <a:lnTo>
                  <a:pt x="286004" y="253733"/>
                </a:lnTo>
                <a:lnTo>
                  <a:pt x="247040" y="260870"/>
                </a:lnTo>
                <a:lnTo>
                  <a:pt x="217932" y="260870"/>
                </a:lnTo>
                <a:lnTo>
                  <a:pt x="217932" y="413639"/>
                </a:lnTo>
                <a:lnTo>
                  <a:pt x="318909" y="413639"/>
                </a:lnTo>
                <a:lnTo>
                  <a:pt x="318909" y="658063"/>
                </a:lnTo>
                <a:lnTo>
                  <a:pt x="323253" y="704062"/>
                </a:lnTo>
                <a:lnTo>
                  <a:pt x="336003" y="744245"/>
                </a:lnTo>
                <a:lnTo>
                  <a:pt x="356692" y="778154"/>
                </a:lnTo>
                <a:lnTo>
                  <a:pt x="384848" y="805332"/>
                </a:lnTo>
                <a:lnTo>
                  <a:pt x="420027" y="825309"/>
                </a:lnTo>
                <a:lnTo>
                  <a:pt x="461759" y="837641"/>
                </a:lnTo>
                <a:lnTo>
                  <a:pt x="509600" y="841857"/>
                </a:lnTo>
                <a:lnTo>
                  <a:pt x="545947" y="839812"/>
                </a:lnTo>
                <a:lnTo>
                  <a:pt x="572884" y="835101"/>
                </a:lnTo>
                <a:lnTo>
                  <a:pt x="590829" y="829754"/>
                </a:lnTo>
                <a:lnTo>
                  <a:pt x="600240" y="825868"/>
                </a:lnTo>
                <a:lnTo>
                  <a:pt x="600240" y="681101"/>
                </a:lnTo>
                <a:lnTo>
                  <a:pt x="591261" y="682967"/>
                </a:lnTo>
                <a:lnTo>
                  <a:pt x="580224" y="684796"/>
                </a:lnTo>
                <a:lnTo>
                  <a:pt x="567677" y="686181"/>
                </a:lnTo>
                <a:lnTo>
                  <a:pt x="554215" y="686739"/>
                </a:lnTo>
                <a:lnTo>
                  <a:pt x="528523" y="684022"/>
                </a:lnTo>
                <a:lnTo>
                  <a:pt x="508660" y="674509"/>
                </a:lnTo>
                <a:lnTo>
                  <a:pt x="495820" y="656196"/>
                </a:lnTo>
                <a:lnTo>
                  <a:pt x="491274" y="627037"/>
                </a:lnTo>
                <a:lnTo>
                  <a:pt x="491274" y="413639"/>
                </a:lnTo>
                <a:lnTo>
                  <a:pt x="602589" y="413639"/>
                </a:lnTo>
                <a:lnTo>
                  <a:pt x="602589" y="26087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 name="Google Shape;65;p7"/>
          <p:cNvSpPr/>
          <p:nvPr/>
        </p:nvSpPr>
        <p:spPr>
          <a:xfrm>
            <a:off x="3963495" y="2022908"/>
            <a:ext cx="535939" cy="831850"/>
          </a:xfrm>
          <a:custGeom>
            <a:rect b="b" l="l" r="r" t="t"/>
            <a:pathLst>
              <a:path extrusionOk="0" h="831850" w="535939">
                <a:moveTo>
                  <a:pt x="535897" y="831515"/>
                </a:moveTo>
                <a:lnTo>
                  <a:pt x="361179" y="831515"/>
                </a:lnTo>
                <a:lnTo>
                  <a:pt x="361179" y="502952"/>
                </a:lnTo>
                <a:lnTo>
                  <a:pt x="355565" y="463732"/>
                </a:lnTo>
                <a:lnTo>
                  <a:pt x="338458" y="432444"/>
                </a:lnTo>
                <a:lnTo>
                  <a:pt x="309463" y="411733"/>
                </a:lnTo>
                <a:lnTo>
                  <a:pt x="268183" y="404241"/>
                </a:lnTo>
                <a:lnTo>
                  <a:pt x="230785" y="411160"/>
                </a:lnTo>
                <a:lnTo>
                  <a:pt x="201842" y="430329"/>
                </a:lnTo>
                <a:lnTo>
                  <a:pt x="182585" y="459369"/>
                </a:lnTo>
                <a:lnTo>
                  <a:pt x="174249" y="495901"/>
                </a:lnTo>
                <a:lnTo>
                  <a:pt x="174249" y="831515"/>
                </a:lnTo>
                <a:lnTo>
                  <a:pt x="0" y="831515"/>
                </a:lnTo>
                <a:lnTo>
                  <a:pt x="0" y="0"/>
                </a:lnTo>
                <a:lnTo>
                  <a:pt x="174249" y="0"/>
                </a:lnTo>
                <a:lnTo>
                  <a:pt x="174249" y="297540"/>
                </a:lnTo>
                <a:lnTo>
                  <a:pt x="204990" y="274390"/>
                </a:lnTo>
                <a:lnTo>
                  <a:pt x="241588" y="258291"/>
                </a:lnTo>
                <a:lnTo>
                  <a:pt x="280916" y="248890"/>
                </a:lnTo>
                <a:lnTo>
                  <a:pt x="319847" y="245835"/>
                </a:lnTo>
                <a:lnTo>
                  <a:pt x="372012" y="250463"/>
                </a:lnTo>
                <a:lnTo>
                  <a:pt x="416615" y="263733"/>
                </a:lnTo>
                <a:lnTo>
                  <a:pt x="453842" y="284727"/>
                </a:lnTo>
                <a:lnTo>
                  <a:pt x="483881" y="312523"/>
                </a:lnTo>
                <a:lnTo>
                  <a:pt x="506919" y="346202"/>
                </a:lnTo>
                <a:lnTo>
                  <a:pt x="523143" y="384844"/>
                </a:lnTo>
                <a:lnTo>
                  <a:pt x="532740" y="427530"/>
                </a:lnTo>
                <a:lnTo>
                  <a:pt x="535897" y="473338"/>
                </a:lnTo>
                <a:lnTo>
                  <a:pt x="535897" y="831515"/>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 name="Google Shape;66;p7"/>
          <p:cNvSpPr/>
          <p:nvPr/>
        </p:nvSpPr>
        <p:spPr>
          <a:xfrm>
            <a:off x="6113193" y="827575"/>
            <a:ext cx="5347800" cy="2037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 name="Google Shape;67;p7"/>
          <p:cNvSpPr/>
          <p:nvPr/>
        </p:nvSpPr>
        <p:spPr>
          <a:xfrm>
            <a:off x="633021" y="5207340"/>
            <a:ext cx="10666500" cy="1188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 name="Google Shape;68;p7"/>
          <p:cNvSpPr txBox="1"/>
          <p:nvPr/>
        </p:nvSpPr>
        <p:spPr>
          <a:xfrm>
            <a:off x="3631188" y="3789263"/>
            <a:ext cx="4624800" cy="7695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0"/>
              </a:spcBef>
              <a:spcAft>
                <a:spcPts val="0"/>
              </a:spcAft>
              <a:buNone/>
            </a:pPr>
            <a:r>
              <a:rPr b="1" lang="en-US" sz="3800">
                <a:solidFill>
                  <a:srgbClr val="351C75"/>
                </a:solidFill>
              </a:rPr>
              <a:t>Team Netaverse</a:t>
            </a:r>
            <a:endParaRPr b="1" sz="3800">
              <a:solidFill>
                <a:srgbClr val="351C75"/>
              </a:solidFill>
            </a:endParaRPr>
          </a:p>
        </p:txBody>
      </p:sp>
      <p:pic>
        <p:nvPicPr>
          <p:cNvPr id="69" name="Google Shape;69;p7"/>
          <p:cNvPicPr preferRelativeResize="0"/>
          <p:nvPr/>
        </p:nvPicPr>
        <p:blipFill>
          <a:blip r:embed="rId5">
            <a:alphaModFix/>
          </a:blip>
          <a:stretch>
            <a:fillRect/>
          </a:stretch>
        </p:blipFill>
        <p:spPr>
          <a:xfrm>
            <a:off x="7545000" y="3722125"/>
            <a:ext cx="1042191" cy="903775"/>
          </a:xfrm>
          <a:prstGeom prst="rect">
            <a:avLst/>
          </a:prstGeom>
          <a:noFill/>
          <a:ln>
            <a:noFill/>
          </a:ln>
        </p:spPr>
      </p:pic>
      <p:sp>
        <p:nvSpPr>
          <p:cNvPr id="70" name="Google Shape;70;p7"/>
          <p:cNvSpPr txBox="1"/>
          <p:nvPr/>
        </p:nvSpPr>
        <p:spPr>
          <a:xfrm>
            <a:off x="602050" y="2947525"/>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rgbClr val="999999"/>
                </a:solidFill>
              </a:rPr>
              <a:t>Nov. 6</a:t>
            </a:r>
            <a:r>
              <a:rPr lang="en-US" sz="1900">
                <a:solidFill>
                  <a:srgbClr val="999999"/>
                </a:solidFill>
              </a:rPr>
              <a:t>, 2021</a:t>
            </a:r>
            <a:endParaRPr sz="1900">
              <a:solidFill>
                <a:srgbClr val="999999"/>
              </a:solidFill>
            </a:endParaRPr>
          </a:p>
        </p:txBody>
      </p:sp>
      <p:sp>
        <p:nvSpPr>
          <p:cNvPr id="71" name="Google Shape;71;p7"/>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588144" y="325050"/>
            <a:ext cx="8046900" cy="5982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Our Solution: Netaverse</a:t>
            </a:r>
            <a:endParaRPr sz="3750"/>
          </a:p>
        </p:txBody>
      </p:sp>
      <p:sp>
        <p:nvSpPr>
          <p:cNvPr id="151" name="Google Shape;151;p16"/>
          <p:cNvSpPr txBox="1"/>
          <p:nvPr/>
        </p:nvSpPr>
        <p:spPr>
          <a:xfrm>
            <a:off x="11798470" y="6432604"/>
            <a:ext cx="189900" cy="1398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152" name="Google Shape;152;p16"/>
          <p:cNvSpPr txBox="1"/>
          <p:nvPr/>
        </p:nvSpPr>
        <p:spPr>
          <a:xfrm>
            <a:off x="463475" y="1115700"/>
            <a:ext cx="10765800" cy="4626600"/>
          </a:xfrm>
          <a:prstGeom prst="rect">
            <a:avLst/>
          </a:prstGeom>
          <a:noFill/>
          <a:ln>
            <a:noFill/>
          </a:ln>
        </p:spPr>
        <p:txBody>
          <a:bodyPr anchorCtr="0" anchor="t" bIns="0" lIns="0" spcFirstLastPara="1" rIns="0" wrap="square" tIns="13325">
            <a:noAutofit/>
          </a:bodyPr>
          <a:lstStyle/>
          <a:p>
            <a:pPr indent="0" lvl="0" marL="457200" marR="7620" rtl="0" algn="l">
              <a:lnSpc>
                <a:spcPct val="100000"/>
              </a:lnSpc>
              <a:spcBef>
                <a:spcPts val="0"/>
              </a:spcBef>
              <a:spcAft>
                <a:spcPts val="0"/>
              </a:spcAft>
              <a:buNone/>
            </a:pPr>
            <a:r>
              <a:t/>
            </a:r>
            <a:endParaRPr sz="2800">
              <a:solidFill>
                <a:srgbClr val="63666A"/>
              </a:solidFill>
            </a:endParaRPr>
          </a:p>
          <a:p>
            <a:pPr indent="0" lvl="0" marL="457200" marR="7620" rtl="0" algn="l">
              <a:lnSpc>
                <a:spcPct val="100000"/>
              </a:lnSpc>
              <a:spcBef>
                <a:spcPts val="0"/>
              </a:spcBef>
              <a:spcAft>
                <a:spcPts val="0"/>
              </a:spcAft>
              <a:buNone/>
            </a:pPr>
            <a:r>
              <a:t/>
            </a:r>
            <a:endParaRPr sz="2800">
              <a:solidFill>
                <a:srgbClr val="63666A"/>
              </a:solidFill>
            </a:endParaRPr>
          </a:p>
          <a:p>
            <a:pPr indent="0" lvl="0" marL="457200" marR="7620" rtl="0" algn="l">
              <a:lnSpc>
                <a:spcPct val="100000"/>
              </a:lnSpc>
              <a:spcBef>
                <a:spcPts val="0"/>
              </a:spcBef>
              <a:spcAft>
                <a:spcPts val="0"/>
              </a:spcAft>
              <a:buNone/>
            </a:pPr>
            <a:r>
              <a:t/>
            </a:r>
            <a:endParaRPr sz="2800">
              <a:solidFill>
                <a:srgbClr val="63666A"/>
              </a:solidFill>
            </a:endParaRPr>
          </a:p>
          <a:p>
            <a:pPr indent="-393700" lvl="0" marL="355600" marR="7620" rtl="0" algn="l">
              <a:lnSpc>
                <a:spcPct val="100000"/>
              </a:lnSpc>
              <a:spcBef>
                <a:spcPts val="0"/>
              </a:spcBef>
              <a:spcAft>
                <a:spcPts val="0"/>
              </a:spcAft>
              <a:buClr>
                <a:srgbClr val="63666A"/>
              </a:buClr>
              <a:buSzPts val="2800"/>
              <a:buFont typeface="Arial"/>
              <a:buChar char="•"/>
            </a:pPr>
            <a:r>
              <a:rPr lang="en-US" sz="2800">
                <a:solidFill>
                  <a:srgbClr val="63666A"/>
                </a:solidFill>
              </a:rPr>
              <a:t>Best in-class education for </a:t>
            </a:r>
            <a:br>
              <a:rPr lang="en-US" sz="2800">
                <a:solidFill>
                  <a:srgbClr val="63666A"/>
                </a:solidFill>
              </a:rPr>
            </a:br>
            <a:r>
              <a:rPr lang="en-US" sz="2800">
                <a:solidFill>
                  <a:srgbClr val="63666A"/>
                </a:solidFill>
              </a:rPr>
              <a:t>ALL </a:t>
            </a:r>
            <a:r>
              <a:rPr lang="en-US" sz="2800">
                <a:solidFill>
                  <a:srgbClr val="63666A"/>
                </a:solidFill>
              </a:rPr>
              <a:t>nurses </a:t>
            </a:r>
            <a:endParaRPr sz="2800">
              <a:solidFill>
                <a:srgbClr val="63666A"/>
              </a:solidFill>
            </a:endParaRPr>
          </a:p>
          <a:p>
            <a:pPr indent="0" lvl="0" marL="457200" marR="7620" rtl="0" algn="l">
              <a:lnSpc>
                <a:spcPct val="100000"/>
              </a:lnSpc>
              <a:spcBef>
                <a:spcPts val="0"/>
              </a:spcBef>
              <a:spcAft>
                <a:spcPts val="0"/>
              </a:spcAft>
              <a:buNone/>
            </a:pPr>
            <a:r>
              <a:t/>
            </a:r>
            <a:endParaRPr sz="2800">
              <a:solidFill>
                <a:srgbClr val="63666A"/>
              </a:solidFill>
            </a:endParaRPr>
          </a:p>
          <a:p>
            <a:pPr indent="-393700" lvl="0" marL="355600" marR="7620" rtl="0" algn="l">
              <a:lnSpc>
                <a:spcPct val="100000"/>
              </a:lnSpc>
              <a:spcBef>
                <a:spcPts val="0"/>
              </a:spcBef>
              <a:spcAft>
                <a:spcPts val="0"/>
              </a:spcAft>
              <a:buClr>
                <a:srgbClr val="63666A"/>
              </a:buClr>
              <a:buSzPts val="2800"/>
              <a:buFont typeface="Arial"/>
              <a:buChar char="•"/>
            </a:pPr>
            <a:r>
              <a:rPr lang="en-US" sz="2800">
                <a:solidFill>
                  <a:srgbClr val="63666A"/>
                </a:solidFill>
              </a:rPr>
              <a:t>Global access</a:t>
            </a:r>
            <a:endParaRPr sz="2800">
              <a:solidFill>
                <a:srgbClr val="63666A"/>
              </a:solidFill>
            </a:endParaRPr>
          </a:p>
          <a:p>
            <a:pPr indent="0" lvl="0" marL="457200" marR="7620" rtl="0" algn="l">
              <a:lnSpc>
                <a:spcPct val="100000"/>
              </a:lnSpc>
              <a:spcBef>
                <a:spcPts val="0"/>
              </a:spcBef>
              <a:spcAft>
                <a:spcPts val="0"/>
              </a:spcAft>
              <a:buNone/>
            </a:pPr>
            <a:r>
              <a:t/>
            </a:r>
            <a:endParaRPr sz="2800">
              <a:solidFill>
                <a:srgbClr val="63666A"/>
              </a:solidFill>
            </a:endParaRPr>
          </a:p>
          <a:p>
            <a:pPr indent="0" lvl="0" marL="457200" marR="7620" rtl="0" algn="l">
              <a:lnSpc>
                <a:spcPct val="100000"/>
              </a:lnSpc>
              <a:spcBef>
                <a:spcPts val="0"/>
              </a:spcBef>
              <a:spcAft>
                <a:spcPts val="0"/>
              </a:spcAft>
              <a:buNone/>
            </a:pPr>
            <a:r>
              <a:t/>
            </a:r>
            <a:endParaRPr sz="2800">
              <a:latin typeface="Arial"/>
              <a:ea typeface="Arial"/>
              <a:cs typeface="Arial"/>
              <a:sym typeface="Arial"/>
            </a:endParaRPr>
          </a:p>
        </p:txBody>
      </p:sp>
      <p:sp>
        <p:nvSpPr>
          <p:cNvPr id="153" name="Google Shape;153;p16"/>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pic>
        <p:nvPicPr>
          <p:cNvPr id="154" name="Google Shape;154;p16"/>
          <p:cNvPicPr preferRelativeResize="0"/>
          <p:nvPr/>
        </p:nvPicPr>
        <p:blipFill>
          <a:blip r:embed="rId3">
            <a:alphaModFix/>
          </a:blip>
          <a:stretch>
            <a:fillRect/>
          </a:stretch>
        </p:blipFill>
        <p:spPr>
          <a:xfrm>
            <a:off x="5809103" y="2143675"/>
            <a:ext cx="6382894" cy="3068501"/>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nvSpPr>
        <p:spPr>
          <a:xfrm>
            <a:off x="11798470" y="6432604"/>
            <a:ext cx="189900" cy="1398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pic>
        <p:nvPicPr>
          <p:cNvPr descr="NurseHack4Health 2021" id="160" name="Google Shape;160;p17" title="Netaverse">
            <a:hlinkClick r:id="rId3"/>
          </p:cNvPr>
          <p:cNvPicPr preferRelativeResize="0"/>
          <p:nvPr/>
        </p:nvPicPr>
        <p:blipFill>
          <a:blip r:embed="rId4">
            <a:alphaModFix/>
          </a:blip>
          <a:stretch>
            <a:fillRect/>
          </a:stretch>
        </p:blipFill>
        <p:spPr>
          <a:xfrm>
            <a:off x="1569884" y="0"/>
            <a:ext cx="9143966" cy="68580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588154" y="325048"/>
            <a:ext cx="6669405" cy="59817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Currently Available Solutions</a:t>
            </a:r>
            <a:endParaRPr sz="3750"/>
          </a:p>
        </p:txBody>
      </p:sp>
      <p:sp>
        <p:nvSpPr>
          <p:cNvPr id="166" name="Google Shape;166;p18"/>
          <p:cNvSpPr txBox="1"/>
          <p:nvPr/>
        </p:nvSpPr>
        <p:spPr>
          <a:xfrm>
            <a:off x="11798470" y="6432604"/>
            <a:ext cx="189865"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167" name="Google Shape;167;p18"/>
          <p:cNvSpPr txBox="1"/>
          <p:nvPr/>
        </p:nvSpPr>
        <p:spPr>
          <a:xfrm>
            <a:off x="588150" y="1311726"/>
            <a:ext cx="10911900" cy="4484100"/>
          </a:xfrm>
          <a:prstGeom prst="rect">
            <a:avLst/>
          </a:prstGeom>
          <a:noFill/>
          <a:ln>
            <a:noFill/>
          </a:ln>
        </p:spPr>
        <p:txBody>
          <a:bodyPr anchorCtr="0" anchor="t" bIns="0" lIns="0" spcFirstLastPara="1" rIns="0" wrap="square" tIns="13325">
            <a:noAutofit/>
          </a:bodyPr>
          <a:lstStyle/>
          <a:p>
            <a:pPr indent="-419100" lvl="0" marL="355600" marR="0" rtl="0" algn="l">
              <a:lnSpc>
                <a:spcPct val="100000"/>
              </a:lnSpc>
              <a:spcBef>
                <a:spcPts val="0"/>
              </a:spcBef>
              <a:spcAft>
                <a:spcPts val="0"/>
              </a:spcAft>
              <a:buClr>
                <a:srgbClr val="63666A"/>
              </a:buClr>
              <a:buSzPts val="3200"/>
              <a:buFont typeface="Arial"/>
              <a:buChar char="•"/>
            </a:pPr>
            <a:r>
              <a:rPr lang="en-US" sz="3200"/>
              <a:t>Top down curricula</a:t>
            </a:r>
            <a:endParaRPr sz="3200"/>
          </a:p>
          <a:p>
            <a:pPr indent="0" lvl="0" marL="457200" marR="0" rtl="0" algn="l">
              <a:lnSpc>
                <a:spcPct val="100000"/>
              </a:lnSpc>
              <a:spcBef>
                <a:spcPts val="0"/>
              </a:spcBef>
              <a:spcAft>
                <a:spcPts val="0"/>
              </a:spcAft>
              <a:buNone/>
            </a:pPr>
            <a:r>
              <a:t/>
            </a:r>
            <a:endParaRPr sz="3200"/>
          </a:p>
          <a:p>
            <a:pPr indent="0" lvl="0" marL="914400" marR="0" rtl="0" algn="l">
              <a:lnSpc>
                <a:spcPct val="100000"/>
              </a:lnSpc>
              <a:spcBef>
                <a:spcPts val="0"/>
              </a:spcBef>
              <a:spcAft>
                <a:spcPts val="0"/>
              </a:spcAft>
              <a:buNone/>
            </a:pPr>
            <a:r>
              <a:t/>
            </a:r>
            <a:endParaRPr sz="3200"/>
          </a:p>
          <a:p>
            <a:pPr indent="0" lvl="0" marL="0" marR="0" rtl="0" algn="l">
              <a:lnSpc>
                <a:spcPct val="100000"/>
              </a:lnSpc>
              <a:spcBef>
                <a:spcPts val="0"/>
              </a:spcBef>
              <a:spcAft>
                <a:spcPts val="0"/>
              </a:spcAft>
              <a:buNone/>
            </a:pPr>
            <a:r>
              <a:t/>
            </a:r>
            <a:endParaRPr sz="3200"/>
          </a:p>
          <a:p>
            <a:pPr indent="0" lvl="0" marL="457200" marR="0" rtl="0" algn="l">
              <a:lnSpc>
                <a:spcPct val="100000"/>
              </a:lnSpc>
              <a:spcBef>
                <a:spcPts val="0"/>
              </a:spcBef>
              <a:spcAft>
                <a:spcPts val="0"/>
              </a:spcAft>
              <a:buNone/>
            </a:pPr>
            <a:r>
              <a:t/>
            </a:r>
            <a:endParaRPr sz="3200"/>
          </a:p>
          <a:p>
            <a:pPr indent="0" lvl="0" marL="457200" rtl="0" algn="l">
              <a:spcBef>
                <a:spcPts val="0"/>
              </a:spcBef>
              <a:spcAft>
                <a:spcPts val="0"/>
              </a:spcAft>
              <a:buNone/>
            </a:pPr>
            <a:r>
              <a:t/>
            </a:r>
            <a:endParaRPr sz="2200"/>
          </a:p>
        </p:txBody>
      </p:sp>
      <p:pic>
        <p:nvPicPr>
          <p:cNvPr id="168" name="Google Shape;168;p18"/>
          <p:cNvPicPr preferRelativeResize="0"/>
          <p:nvPr/>
        </p:nvPicPr>
        <p:blipFill>
          <a:blip r:embed="rId3">
            <a:alphaModFix/>
          </a:blip>
          <a:stretch>
            <a:fillRect/>
          </a:stretch>
        </p:blipFill>
        <p:spPr>
          <a:xfrm>
            <a:off x="712750" y="2285488"/>
            <a:ext cx="2265469" cy="1141150"/>
          </a:xfrm>
          <a:prstGeom prst="rect">
            <a:avLst/>
          </a:prstGeom>
          <a:noFill/>
          <a:ln>
            <a:noFill/>
          </a:ln>
        </p:spPr>
      </p:pic>
      <p:pic>
        <p:nvPicPr>
          <p:cNvPr id="169" name="Google Shape;169;p18"/>
          <p:cNvPicPr preferRelativeResize="0"/>
          <p:nvPr/>
        </p:nvPicPr>
        <p:blipFill>
          <a:blip r:embed="rId4">
            <a:alphaModFix/>
          </a:blip>
          <a:stretch>
            <a:fillRect/>
          </a:stretch>
        </p:blipFill>
        <p:spPr>
          <a:xfrm>
            <a:off x="3392430" y="3206924"/>
            <a:ext cx="2301169" cy="1141150"/>
          </a:xfrm>
          <a:prstGeom prst="rect">
            <a:avLst/>
          </a:prstGeom>
          <a:noFill/>
          <a:ln>
            <a:noFill/>
          </a:ln>
        </p:spPr>
      </p:pic>
      <p:pic>
        <p:nvPicPr>
          <p:cNvPr id="170" name="Google Shape;170;p18"/>
          <p:cNvPicPr preferRelativeResize="0"/>
          <p:nvPr/>
        </p:nvPicPr>
        <p:blipFill>
          <a:blip r:embed="rId5">
            <a:alphaModFix/>
          </a:blip>
          <a:stretch>
            <a:fillRect/>
          </a:stretch>
        </p:blipFill>
        <p:spPr>
          <a:xfrm>
            <a:off x="712746" y="4788900"/>
            <a:ext cx="3080511" cy="1006926"/>
          </a:xfrm>
          <a:prstGeom prst="rect">
            <a:avLst/>
          </a:prstGeom>
          <a:noFill/>
          <a:ln>
            <a:noFill/>
          </a:ln>
        </p:spPr>
      </p:pic>
      <p:pic>
        <p:nvPicPr>
          <p:cNvPr id="171" name="Google Shape;171;p18"/>
          <p:cNvPicPr preferRelativeResize="0"/>
          <p:nvPr/>
        </p:nvPicPr>
        <p:blipFill>
          <a:blip r:embed="rId6">
            <a:alphaModFix/>
          </a:blip>
          <a:stretch>
            <a:fillRect/>
          </a:stretch>
        </p:blipFill>
        <p:spPr>
          <a:xfrm>
            <a:off x="4609224" y="1027124"/>
            <a:ext cx="1298025" cy="1141149"/>
          </a:xfrm>
          <a:prstGeom prst="rect">
            <a:avLst/>
          </a:prstGeom>
          <a:noFill/>
          <a:ln>
            <a:noFill/>
          </a:ln>
        </p:spPr>
      </p:pic>
      <p:pic>
        <p:nvPicPr>
          <p:cNvPr id="172" name="Google Shape;172;p18"/>
          <p:cNvPicPr preferRelativeResize="0"/>
          <p:nvPr/>
        </p:nvPicPr>
        <p:blipFill>
          <a:blip r:embed="rId7">
            <a:alphaModFix/>
          </a:blip>
          <a:stretch>
            <a:fillRect/>
          </a:stretch>
        </p:blipFill>
        <p:spPr>
          <a:xfrm>
            <a:off x="6032900" y="1858737"/>
            <a:ext cx="5955424" cy="3971751"/>
          </a:xfrm>
          <a:prstGeom prst="rect">
            <a:avLst/>
          </a:prstGeom>
          <a:noFill/>
          <a:ln>
            <a:noFill/>
          </a:ln>
        </p:spPr>
      </p:pic>
      <p:sp>
        <p:nvSpPr>
          <p:cNvPr id="173" name="Google Shape;173;p18"/>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588144" y="325050"/>
            <a:ext cx="8046900" cy="5982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Financials</a:t>
            </a:r>
            <a:endParaRPr sz="3750"/>
          </a:p>
        </p:txBody>
      </p:sp>
      <p:sp>
        <p:nvSpPr>
          <p:cNvPr id="179" name="Google Shape;179;p19"/>
          <p:cNvSpPr txBox="1"/>
          <p:nvPr/>
        </p:nvSpPr>
        <p:spPr>
          <a:xfrm>
            <a:off x="11798470" y="6432604"/>
            <a:ext cx="189900" cy="1398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180" name="Google Shape;180;p19"/>
          <p:cNvSpPr txBox="1"/>
          <p:nvPr/>
        </p:nvSpPr>
        <p:spPr>
          <a:xfrm>
            <a:off x="463475" y="1115700"/>
            <a:ext cx="10765800" cy="4626600"/>
          </a:xfrm>
          <a:prstGeom prst="rect">
            <a:avLst/>
          </a:prstGeom>
          <a:noFill/>
          <a:ln>
            <a:noFill/>
          </a:ln>
        </p:spPr>
        <p:txBody>
          <a:bodyPr anchorCtr="0" anchor="t" bIns="0" lIns="0" spcFirstLastPara="1" rIns="0" wrap="square" tIns="13325">
            <a:noAutofit/>
          </a:bodyPr>
          <a:lstStyle/>
          <a:p>
            <a:pPr indent="-393700" lvl="0" marL="355600" marR="7620" rtl="0" algn="l">
              <a:lnSpc>
                <a:spcPct val="100000"/>
              </a:lnSpc>
              <a:spcBef>
                <a:spcPts val="0"/>
              </a:spcBef>
              <a:spcAft>
                <a:spcPts val="0"/>
              </a:spcAft>
              <a:buClr>
                <a:srgbClr val="63666A"/>
              </a:buClr>
              <a:buSzPts val="2800"/>
              <a:buChar char="•"/>
            </a:pPr>
            <a:r>
              <a:rPr lang="en-US" sz="2800">
                <a:solidFill>
                  <a:srgbClr val="63666A"/>
                </a:solidFill>
              </a:rPr>
              <a:t>Hospitals and universities will pay per user subscription costs</a:t>
            </a:r>
            <a:endParaRPr sz="2800">
              <a:solidFill>
                <a:srgbClr val="63666A"/>
              </a:solidFill>
            </a:endParaRPr>
          </a:p>
          <a:p>
            <a:pPr indent="-406400" lvl="1" marL="914400" marR="7620" rtl="0" algn="l">
              <a:lnSpc>
                <a:spcPct val="100000"/>
              </a:lnSpc>
              <a:spcBef>
                <a:spcPts val="0"/>
              </a:spcBef>
              <a:spcAft>
                <a:spcPts val="0"/>
              </a:spcAft>
              <a:buClr>
                <a:srgbClr val="63666A"/>
              </a:buClr>
              <a:buSzPts val="2800"/>
              <a:buChar char="○"/>
            </a:pPr>
            <a:r>
              <a:rPr lang="en-US" sz="2800">
                <a:solidFill>
                  <a:srgbClr val="63666A"/>
                </a:solidFill>
              </a:rPr>
              <a:t>Subscription costs will result in </a:t>
            </a:r>
            <a:r>
              <a:rPr i="1" lang="en-US" sz="2800">
                <a:solidFill>
                  <a:srgbClr val="63666A"/>
                </a:solidFill>
              </a:rPr>
              <a:t>cost savings</a:t>
            </a:r>
            <a:r>
              <a:rPr lang="en-US" sz="2800">
                <a:solidFill>
                  <a:srgbClr val="63666A"/>
                </a:solidFill>
              </a:rPr>
              <a:t> for hospitals</a:t>
            </a:r>
            <a:endParaRPr sz="2800">
              <a:solidFill>
                <a:srgbClr val="63666A"/>
              </a:solidFill>
            </a:endParaRPr>
          </a:p>
          <a:p>
            <a:pPr indent="0" lvl="0" marL="0" marR="7620" rtl="0" algn="l">
              <a:lnSpc>
                <a:spcPct val="100000"/>
              </a:lnSpc>
              <a:spcBef>
                <a:spcPts val="0"/>
              </a:spcBef>
              <a:spcAft>
                <a:spcPts val="0"/>
              </a:spcAft>
              <a:buNone/>
            </a:pPr>
            <a:r>
              <a:t/>
            </a:r>
            <a:endParaRPr sz="2800">
              <a:solidFill>
                <a:srgbClr val="63666A"/>
              </a:solidFill>
            </a:endParaRPr>
          </a:p>
          <a:p>
            <a:pPr indent="-393700" lvl="0" marL="355600" marR="7620" rtl="0" algn="l">
              <a:lnSpc>
                <a:spcPct val="100000"/>
              </a:lnSpc>
              <a:spcBef>
                <a:spcPts val="0"/>
              </a:spcBef>
              <a:spcAft>
                <a:spcPts val="0"/>
              </a:spcAft>
              <a:buClr>
                <a:srgbClr val="63666A"/>
              </a:buClr>
              <a:buSzPts val="2800"/>
              <a:buChar char="•"/>
            </a:pPr>
            <a:r>
              <a:rPr lang="en-US" sz="2800">
                <a:solidFill>
                  <a:srgbClr val="63666A"/>
                </a:solidFill>
              </a:rPr>
              <a:t>Content creators will get 70% of subscription revenue</a:t>
            </a:r>
            <a:endParaRPr sz="2800">
              <a:solidFill>
                <a:srgbClr val="63666A"/>
              </a:solidFill>
            </a:endParaRPr>
          </a:p>
          <a:p>
            <a:pPr indent="0" lvl="0" marL="0" marR="7620" rtl="0" algn="l">
              <a:lnSpc>
                <a:spcPct val="100000"/>
              </a:lnSpc>
              <a:spcBef>
                <a:spcPts val="0"/>
              </a:spcBef>
              <a:spcAft>
                <a:spcPts val="0"/>
              </a:spcAft>
              <a:buNone/>
            </a:pPr>
            <a:r>
              <a:t/>
            </a:r>
            <a:endParaRPr sz="2800">
              <a:solidFill>
                <a:srgbClr val="63666A"/>
              </a:solidFill>
            </a:endParaRPr>
          </a:p>
        </p:txBody>
      </p:sp>
      <p:sp>
        <p:nvSpPr>
          <p:cNvPr id="181" name="Google Shape;181;p19"/>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pic>
        <p:nvPicPr>
          <p:cNvPr id="182" name="Google Shape;182;p19"/>
          <p:cNvPicPr preferRelativeResize="0"/>
          <p:nvPr/>
        </p:nvPicPr>
        <p:blipFill>
          <a:blip r:embed="rId3">
            <a:alphaModFix/>
          </a:blip>
          <a:stretch>
            <a:fillRect/>
          </a:stretch>
        </p:blipFill>
        <p:spPr>
          <a:xfrm>
            <a:off x="290500" y="3314200"/>
            <a:ext cx="11610975" cy="2305050"/>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6" name="Shape 186"/>
        <p:cNvGrpSpPr/>
        <p:nvPr/>
      </p:nvGrpSpPr>
      <p:grpSpPr>
        <a:xfrm>
          <a:off x="0" y="0"/>
          <a:ext cx="0" cy="0"/>
          <a:chOff x="0" y="0"/>
          <a:chExt cx="0" cy="0"/>
        </a:xfrm>
      </p:grpSpPr>
      <p:sp>
        <p:nvSpPr>
          <p:cNvPr id="187" name="Google Shape;187;p20"/>
          <p:cNvSpPr/>
          <p:nvPr/>
        </p:nvSpPr>
        <p:spPr>
          <a:xfrm>
            <a:off x="654174" y="1146269"/>
            <a:ext cx="706755" cy="814705"/>
          </a:xfrm>
          <a:custGeom>
            <a:rect b="b" l="l" r="r" t="t"/>
            <a:pathLst>
              <a:path extrusionOk="0" h="814705" w="706755">
                <a:moveTo>
                  <a:pt x="706390" y="814592"/>
                </a:moveTo>
                <a:lnTo>
                  <a:pt x="515232" y="814592"/>
                </a:lnTo>
                <a:lnTo>
                  <a:pt x="179883" y="279208"/>
                </a:lnTo>
                <a:lnTo>
                  <a:pt x="179883" y="814592"/>
                </a:lnTo>
                <a:lnTo>
                  <a:pt x="0" y="814592"/>
                </a:lnTo>
                <a:lnTo>
                  <a:pt x="0" y="0"/>
                </a:lnTo>
                <a:lnTo>
                  <a:pt x="220275" y="0"/>
                </a:lnTo>
                <a:lnTo>
                  <a:pt x="525095" y="494959"/>
                </a:lnTo>
                <a:lnTo>
                  <a:pt x="525095" y="0"/>
                </a:lnTo>
                <a:lnTo>
                  <a:pt x="706390" y="0"/>
                </a:lnTo>
                <a:lnTo>
                  <a:pt x="706390" y="814592"/>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8" name="Google Shape;188;p20"/>
          <p:cNvSpPr/>
          <p:nvPr/>
        </p:nvSpPr>
        <p:spPr>
          <a:xfrm>
            <a:off x="1427256" y="1389753"/>
            <a:ext cx="541655" cy="583564"/>
          </a:xfrm>
          <a:custGeom>
            <a:rect b="b" l="l" r="r" t="t"/>
            <a:pathLst>
              <a:path extrusionOk="0" h="583564" w="541655">
                <a:moveTo>
                  <a:pt x="216519" y="583329"/>
                </a:moveTo>
                <a:lnTo>
                  <a:pt x="167436" y="578750"/>
                </a:lnTo>
                <a:lnTo>
                  <a:pt x="124236" y="565644"/>
                </a:lnTo>
                <a:lnTo>
                  <a:pt x="87123" y="544958"/>
                </a:lnTo>
                <a:lnTo>
                  <a:pt x="56302" y="517640"/>
                </a:lnTo>
                <a:lnTo>
                  <a:pt x="31975" y="484638"/>
                </a:lnTo>
                <a:lnTo>
                  <a:pt x="14347" y="446898"/>
                </a:lnTo>
                <a:lnTo>
                  <a:pt x="3620" y="405368"/>
                </a:lnTo>
                <a:lnTo>
                  <a:pt x="0" y="360996"/>
                </a:lnTo>
                <a:lnTo>
                  <a:pt x="0" y="0"/>
                </a:lnTo>
                <a:lnTo>
                  <a:pt x="174249" y="0"/>
                </a:lnTo>
                <a:lnTo>
                  <a:pt x="174249" y="323863"/>
                </a:lnTo>
                <a:lnTo>
                  <a:pt x="179841" y="362686"/>
                </a:lnTo>
                <a:lnTo>
                  <a:pt x="196793" y="394017"/>
                </a:lnTo>
                <a:lnTo>
                  <a:pt x="225370" y="414949"/>
                </a:lnTo>
                <a:lnTo>
                  <a:pt x="265835" y="422573"/>
                </a:lnTo>
                <a:lnTo>
                  <a:pt x="305500" y="415434"/>
                </a:lnTo>
                <a:lnTo>
                  <a:pt x="335523" y="395427"/>
                </a:lnTo>
                <a:lnTo>
                  <a:pt x="354537" y="364669"/>
                </a:lnTo>
                <a:lnTo>
                  <a:pt x="361179" y="325273"/>
                </a:lnTo>
                <a:lnTo>
                  <a:pt x="361179" y="0"/>
                </a:lnTo>
                <a:lnTo>
                  <a:pt x="535897" y="0"/>
                </a:lnTo>
                <a:lnTo>
                  <a:pt x="535897" y="468637"/>
                </a:lnTo>
                <a:lnTo>
                  <a:pt x="536580" y="505140"/>
                </a:lnTo>
                <a:lnTo>
                  <a:pt x="538187" y="535737"/>
                </a:lnTo>
                <a:lnTo>
                  <a:pt x="540058" y="558402"/>
                </a:lnTo>
                <a:lnTo>
                  <a:pt x="541534" y="571108"/>
                </a:lnTo>
                <a:lnTo>
                  <a:pt x="373860" y="571108"/>
                </a:lnTo>
                <a:lnTo>
                  <a:pt x="372135" y="559827"/>
                </a:lnTo>
                <a:lnTo>
                  <a:pt x="370631" y="543963"/>
                </a:lnTo>
                <a:lnTo>
                  <a:pt x="369567" y="527217"/>
                </a:lnTo>
                <a:lnTo>
                  <a:pt x="369163" y="513292"/>
                </a:lnTo>
                <a:lnTo>
                  <a:pt x="340953" y="545057"/>
                </a:lnTo>
                <a:lnTo>
                  <a:pt x="303409" y="566819"/>
                </a:lnTo>
                <a:lnTo>
                  <a:pt x="260580" y="579327"/>
                </a:lnTo>
                <a:lnTo>
                  <a:pt x="216519" y="583329"/>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 name="Google Shape;189;p20"/>
          <p:cNvSpPr/>
          <p:nvPr/>
        </p:nvSpPr>
        <p:spPr>
          <a:xfrm>
            <a:off x="2024672" y="1372844"/>
            <a:ext cx="1374775" cy="605155"/>
          </a:xfrm>
          <a:custGeom>
            <a:rect b="b" l="l" r="r" t="t"/>
            <a:pathLst>
              <a:path extrusionOk="0" h="605155" w="1374775">
                <a:moveTo>
                  <a:pt x="802208" y="412229"/>
                </a:moveTo>
                <a:lnTo>
                  <a:pt x="797382" y="371411"/>
                </a:lnTo>
                <a:lnTo>
                  <a:pt x="782866" y="333730"/>
                </a:lnTo>
                <a:lnTo>
                  <a:pt x="758583" y="300113"/>
                </a:lnTo>
                <a:lnTo>
                  <a:pt x="724484" y="271526"/>
                </a:lnTo>
                <a:lnTo>
                  <a:pt x="680491" y="248881"/>
                </a:lnTo>
                <a:lnTo>
                  <a:pt x="626554" y="233133"/>
                </a:lnTo>
                <a:lnTo>
                  <a:pt x="550926" y="218097"/>
                </a:lnTo>
                <a:lnTo>
                  <a:pt x="533184" y="212877"/>
                </a:lnTo>
                <a:lnTo>
                  <a:pt x="518871" y="204165"/>
                </a:lnTo>
                <a:lnTo>
                  <a:pt x="509320" y="191858"/>
                </a:lnTo>
                <a:lnTo>
                  <a:pt x="505841" y="175793"/>
                </a:lnTo>
                <a:lnTo>
                  <a:pt x="510844" y="155321"/>
                </a:lnTo>
                <a:lnTo>
                  <a:pt x="524332" y="139598"/>
                </a:lnTo>
                <a:lnTo>
                  <a:pt x="544080" y="129527"/>
                </a:lnTo>
                <a:lnTo>
                  <a:pt x="567842" y="125971"/>
                </a:lnTo>
                <a:lnTo>
                  <a:pt x="602335" y="131635"/>
                </a:lnTo>
                <a:lnTo>
                  <a:pt x="626846" y="146939"/>
                </a:lnTo>
                <a:lnTo>
                  <a:pt x="642277" y="169392"/>
                </a:lnTo>
                <a:lnTo>
                  <a:pt x="649566" y="196469"/>
                </a:lnTo>
                <a:lnTo>
                  <a:pt x="794219" y="169684"/>
                </a:lnTo>
                <a:lnTo>
                  <a:pt x="775131" y="107061"/>
                </a:lnTo>
                <a:lnTo>
                  <a:pt x="753694" y="75069"/>
                </a:lnTo>
                <a:lnTo>
                  <a:pt x="722998" y="45910"/>
                </a:lnTo>
                <a:lnTo>
                  <a:pt x="682066" y="22034"/>
                </a:lnTo>
                <a:lnTo>
                  <a:pt x="629894" y="5918"/>
                </a:lnTo>
                <a:lnTo>
                  <a:pt x="565492" y="0"/>
                </a:lnTo>
                <a:lnTo>
                  <a:pt x="513295" y="5016"/>
                </a:lnTo>
                <a:lnTo>
                  <a:pt x="466432" y="19291"/>
                </a:lnTo>
                <a:lnTo>
                  <a:pt x="425907" y="41694"/>
                </a:lnTo>
                <a:lnTo>
                  <a:pt x="392684" y="71056"/>
                </a:lnTo>
                <a:lnTo>
                  <a:pt x="367753" y="106235"/>
                </a:lnTo>
                <a:lnTo>
                  <a:pt x="362597" y="119341"/>
                </a:lnTo>
                <a:lnTo>
                  <a:pt x="362597" y="16916"/>
                </a:lnTo>
                <a:lnTo>
                  <a:pt x="352894" y="14643"/>
                </a:lnTo>
                <a:lnTo>
                  <a:pt x="341693" y="12865"/>
                </a:lnTo>
                <a:lnTo>
                  <a:pt x="329438" y="11696"/>
                </a:lnTo>
                <a:lnTo>
                  <a:pt x="316560" y="11277"/>
                </a:lnTo>
                <a:lnTo>
                  <a:pt x="278193" y="15151"/>
                </a:lnTo>
                <a:lnTo>
                  <a:pt x="236423" y="28486"/>
                </a:lnTo>
                <a:lnTo>
                  <a:pt x="197739" y="53911"/>
                </a:lnTo>
                <a:lnTo>
                  <a:pt x="168617" y="94005"/>
                </a:lnTo>
                <a:lnTo>
                  <a:pt x="168617" y="16916"/>
                </a:lnTo>
                <a:lnTo>
                  <a:pt x="0" y="16916"/>
                </a:lnTo>
                <a:lnTo>
                  <a:pt x="0" y="588022"/>
                </a:lnTo>
                <a:lnTo>
                  <a:pt x="174256" y="588022"/>
                </a:lnTo>
                <a:lnTo>
                  <a:pt x="174256" y="338429"/>
                </a:lnTo>
                <a:lnTo>
                  <a:pt x="181356" y="278841"/>
                </a:lnTo>
                <a:lnTo>
                  <a:pt x="200888" y="235051"/>
                </a:lnTo>
                <a:lnTo>
                  <a:pt x="230149" y="205587"/>
                </a:lnTo>
                <a:lnTo>
                  <a:pt x="266471" y="188988"/>
                </a:lnTo>
                <a:lnTo>
                  <a:pt x="307174" y="183781"/>
                </a:lnTo>
                <a:lnTo>
                  <a:pt x="320382" y="183997"/>
                </a:lnTo>
                <a:lnTo>
                  <a:pt x="333997" y="184835"/>
                </a:lnTo>
                <a:lnTo>
                  <a:pt x="346989" y="186436"/>
                </a:lnTo>
                <a:lnTo>
                  <a:pt x="346621" y="189420"/>
                </a:lnTo>
                <a:lnTo>
                  <a:pt x="350735" y="228498"/>
                </a:lnTo>
                <a:lnTo>
                  <a:pt x="363550" y="264769"/>
                </a:lnTo>
                <a:lnTo>
                  <a:pt x="385787" y="297421"/>
                </a:lnTo>
                <a:lnTo>
                  <a:pt x="418147" y="325602"/>
                </a:lnTo>
                <a:lnTo>
                  <a:pt x="461378" y="348475"/>
                </a:lnTo>
                <a:lnTo>
                  <a:pt x="516178" y="365226"/>
                </a:lnTo>
                <a:lnTo>
                  <a:pt x="581926" y="379793"/>
                </a:lnTo>
                <a:lnTo>
                  <a:pt x="608495" y="388264"/>
                </a:lnTo>
                <a:lnTo>
                  <a:pt x="625729" y="399300"/>
                </a:lnTo>
                <a:lnTo>
                  <a:pt x="635038" y="412445"/>
                </a:lnTo>
                <a:lnTo>
                  <a:pt x="637819" y="427266"/>
                </a:lnTo>
                <a:lnTo>
                  <a:pt x="633742" y="445490"/>
                </a:lnTo>
                <a:lnTo>
                  <a:pt x="621436" y="461289"/>
                </a:lnTo>
                <a:lnTo>
                  <a:pt x="600773" y="472414"/>
                </a:lnTo>
                <a:lnTo>
                  <a:pt x="571601" y="476618"/>
                </a:lnTo>
                <a:lnTo>
                  <a:pt x="532739" y="470065"/>
                </a:lnTo>
                <a:lnTo>
                  <a:pt x="505256" y="452704"/>
                </a:lnTo>
                <a:lnTo>
                  <a:pt x="488505" y="428040"/>
                </a:lnTo>
                <a:lnTo>
                  <a:pt x="481888" y="399529"/>
                </a:lnTo>
                <a:lnTo>
                  <a:pt x="333946" y="425856"/>
                </a:lnTo>
                <a:lnTo>
                  <a:pt x="352463" y="488911"/>
                </a:lnTo>
                <a:lnTo>
                  <a:pt x="374396" y="522782"/>
                </a:lnTo>
                <a:lnTo>
                  <a:pt x="406400" y="554291"/>
                </a:lnTo>
                <a:lnTo>
                  <a:pt x="449681" y="580453"/>
                </a:lnTo>
                <a:lnTo>
                  <a:pt x="505434" y="598335"/>
                </a:lnTo>
                <a:lnTo>
                  <a:pt x="574878" y="604951"/>
                </a:lnTo>
                <a:lnTo>
                  <a:pt x="635533" y="599376"/>
                </a:lnTo>
                <a:lnTo>
                  <a:pt x="686701" y="583755"/>
                </a:lnTo>
                <a:lnTo>
                  <a:pt x="728433" y="559727"/>
                </a:lnTo>
                <a:lnTo>
                  <a:pt x="760793" y="528929"/>
                </a:lnTo>
                <a:lnTo>
                  <a:pt x="783844" y="492988"/>
                </a:lnTo>
                <a:lnTo>
                  <a:pt x="797623" y="453542"/>
                </a:lnTo>
                <a:lnTo>
                  <a:pt x="802208" y="412229"/>
                </a:lnTo>
                <a:close/>
              </a:path>
              <a:path extrusionOk="0" h="605155" w="1374775">
                <a:moveTo>
                  <a:pt x="1374736" y="292836"/>
                </a:moveTo>
                <a:lnTo>
                  <a:pt x="1371511" y="239979"/>
                </a:lnTo>
                <a:lnTo>
                  <a:pt x="1370342" y="234073"/>
                </a:lnTo>
                <a:lnTo>
                  <a:pt x="1361998" y="191808"/>
                </a:lnTo>
                <a:lnTo>
                  <a:pt x="1346428" y="148526"/>
                </a:lnTo>
                <a:lnTo>
                  <a:pt x="1325079" y="110363"/>
                </a:lnTo>
                <a:lnTo>
                  <a:pt x="1298181" y="77495"/>
                </a:lnTo>
                <a:lnTo>
                  <a:pt x="1265986" y="50139"/>
                </a:lnTo>
                <a:lnTo>
                  <a:pt x="1228737" y="28511"/>
                </a:lnTo>
                <a:lnTo>
                  <a:pt x="1206131" y="20066"/>
                </a:lnTo>
                <a:lnTo>
                  <a:pt x="1206131" y="234073"/>
                </a:lnTo>
                <a:lnTo>
                  <a:pt x="977861" y="234073"/>
                </a:lnTo>
                <a:lnTo>
                  <a:pt x="986637" y="201168"/>
                </a:lnTo>
                <a:lnTo>
                  <a:pt x="1008214" y="170027"/>
                </a:lnTo>
                <a:lnTo>
                  <a:pt x="1042924" y="146824"/>
                </a:lnTo>
                <a:lnTo>
                  <a:pt x="1091057" y="137718"/>
                </a:lnTo>
                <a:lnTo>
                  <a:pt x="1143584" y="146621"/>
                </a:lnTo>
                <a:lnTo>
                  <a:pt x="1178712" y="169506"/>
                </a:lnTo>
                <a:lnTo>
                  <a:pt x="1198778" y="200583"/>
                </a:lnTo>
                <a:lnTo>
                  <a:pt x="1206131" y="234073"/>
                </a:lnTo>
                <a:lnTo>
                  <a:pt x="1206131" y="20066"/>
                </a:lnTo>
                <a:lnTo>
                  <a:pt x="1186688" y="12801"/>
                </a:lnTo>
                <a:lnTo>
                  <a:pt x="1140091" y="3225"/>
                </a:lnTo>
                <a:lnTo>
                  <a:pt x="1089177" y="0"/>
                </a:lnTo>
                <a:lnTo>
                  <a:pt x="1045146" y="3454"/>
                </a:lnTo>
                <a:lnTo>
                  <a:pt x="1002588" y="13639"/>
                </a:lnTo>
                <a:lnTo>
                  <a:pt x="962240" y="30238"/>
                </a:lnTo>
                <a:lnTo>
                  <a:pt x="924877" y="52959"/>
                </a:lnTo>
                <a:lnTo>
                  <a:pt x="891209" y="81483"/>
                </a:lnTo>
                <a:lnTo>
                  <a:pt x="861999" y="115531"/>
                </a:lnTo>
                <a:lnTo>
                  <a:pt x="837984" y="154800"/>
                </a:lnTo>
                <a:lnTo>
                  <a:pt x="819912" y="198958"/>
                </a:lnTo>
                <a:lnTo>
                  <a:pt x="808520" y="247738"/>
                </a:lnTo>
                <a:lnTo>
                  <a:pt x="804557" y="300824"/>
                </a:lnTo>
                <a:lnTo>
                  <a:pt x="808634" y="355942"/>
                </a:lnTo>
                <a:lnTo>
                  <a:pt x="820369" y="406095"/>
                </a:lnTo>
                <a:lnTo>
                  <a:pt x="839025" y="451091"/>
                </a:lnTo>
                <a:lnTo>
                  <a:pt x="863866" y="490728"/>
                </a:lnTo>
                <a:lnTo>
                  <a:pt x="894143" y="524802"/>
                </a:lnTo>
                <a:lnTo>
                  <a:pt x="929132" y="553123"/>
                </a:lnTo>
                <a:lnTo>
                  <a:pt x="968095" y="575500"/>
                </a:lnTo>
                <a:lnTo>
                  <a:pt x="1010285" y="591731"/>
                </a:lnTo>
                <a:lnTo>
                  <a:pt x="1054963" y="601611"/>
                </a:lnTo>
                <a:lnTo>
                  <a:pt x="1101394" y="604951"/>
                </a:lnTo>
                <a:lnTo>
                  <a:pt x="1160056" y="600075"/>
                </a:lnTo>
                <a:lnTo>
                  <a:pt x="1211948" y="586244"/>
                </a:lnTo>
                <a:lnTo>
                  <a:pt x="1256919" y="564616"/>
                </a:lnTo>
                <a:lnTo>
                  <a:pt x="1294803" y="536359"/>
                </a:lnTo>
                <a:lnTo>
                  <a:pt x="1325448" y="502640"/>
                </a:lnTo>
                <a:lnTo>
                  <a:pt x="1348701" y="464642"/>
                </a:lnTo>
                <a:lnTo>
                  <a:pt x="1351661" y="456882"/>
                </a:lnTo>
                <a:lnTo>
                  <a:pt x="1364411" y="423506"/>
                </a:lnTo>
                <a:lnTo>
                  <a:pt x="1218806" y="382143"/>
                </a:lnTo>
                <a:lnTo>
                  <a:pt x="1202804" y="412851"/>
                </a:lnTo>
                <a:lnTo>
                  <a:pt x="1178890" y="436435"/>
                </a:lnTo>
                <a:lnTo>
                  <a:pt x="1146149" y="451548"/>
                </a:lnTo>
                <a:lnTo>
                  <a:pt x="1103731" y="456882"/>
                </a:lnTo>
                <a:lnTo>
                  <a:pt x="1055471" y="448678"/>
                </a:lnTo>
                <a:lnTo>
                  <a:pt x="1014971" y="425856"/>
                </a:lnTo>
                <a:lnTo>
                  <a:pt x="986434" y="391045"/>
                </a:lnTo>
                <a:lnTo>
                  <a:pt x="974102" y="346887"/>
                </a:lnTo>
                <a:lnTo>
                  <a:pt x="1371447" y="346887"/>
                </a:lnTo>
                <a:lnTo>
                  <a:pt x="1372362" y="340233"/>
                </a:lnTo>
                <a:lnTo>
                  <a:pt x="1373441" y="327444"/>
                </a:lnTo>
                <a:lnTo>
                  <a:pt x="1374355" y="310870"/>
                </a:lnTo>
                <a:lnTo>
                  <a:pt x="1374736" y="292836"/>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0" name="Google Shape;190;p20"/>
          <p:cNvSpPr/>
          <p:nvPr/>
        </p:nvSpPr>
        <p:spPr>
          <a:xfrm>
            <a:off x="3454369" y="1146467"/>
            <a:ext cx="181610" cy="319405"/>
          </a:xfrm>
          <a:custGeom>
            <a:rect b="b" l="l" r="r" t="t"/>
            <a:pathLst>
              <a:path extrusionOk="0" h="319405" w="181610">
                <a:moveTo>
                  <a:pt x="0" y="0"/>
                </a:moveTo>
                <a:lnTo>
                  <a:pt x="181294" y="0"/>
                </a:lnTo>
                <a:lnTo>
                  <a:pt x="181294" y="318897"/>
                </a:lnTo>
                <a:lnTo>
                  <a:pt x="0" y="318897"/>
                </a:lnTo>
                <a:lnTo>
                  <a:pt x="0" y="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1" name="Google Shape;191;p20"/>
          <p:cNvSpPr/>
          <p:nvPr/>
        </p:nvSpPr>
        <p:spPr>
          <a:xfrm>
            <a:off x="3454362" y="1129347"/>
            <a:ext cx="2468245" cy="848994"/>
          </a:xfrm>
          <a:custGeom>
            <a:rect b="b" l="l" r="r" t="t"/>
            <a:pathLst>
              <a:path extrusionOk="0" h="848994" w="2468245">
                <a:moveTo>
                  <a:pt x="688543" y="17132"/>
                </a:moveTo>
                <a:lnTo>
                  <a:pt x="506310" y="17132"/>
                </a:lnTo>
                <a:lnTo>
                  <a:pt x="506310" y="336029"/>
                </a:lnTo>
                <a:lnTo>
                  <a:pt x="0" y="336029"/>
                </a:lnTo>
                <a:lnTo>
                  <a:pt x="0" y="507542"/>
                </a:lnTo>
                <a:lnTo>
                  <a:pt x="0" y="831519"/>
                </a:lnTo>
                <a:lnTo>
                  <a:pt x="181292" y="831519"/>
                </a:lnTo>
                <a:lnTo>
                  <a:pt x="181292" y="507542"/>
                </a:lnTo>
                <a:lnTo>
                  <a:pt x="506310" y="507542"/>
                </a:lnTo>
                <a:lnTo>
                  <a:pt x="506310" y="831519"/>
                </a:lnTo>
                <a:lnTo>
                  <a:pt x="688543" y="831519"/>
                </a:lnTo>
                <a:lnTo>
                  <a:pt x="688543" y="507542"/>
                </a:lnTo>
                <a:lnTo>
                  <a:pt x="688543" y="336029"/>
                </a:lnTo>
                <a:lnTo>
                  <a:pt x="688543" y="17132"/>
                </a:lnTo>
                <a:close/>
              </a:path>
              <a:path extrusionOk="0" h="848994" w="2468245">
                <a:moveTo>
                  <a:pt x="1246987" y="831519"/>
                </a:moveTo>
                <a:lnTo>
                  <a:pt x="1241310" y="774738"/>
                </a:lnTo>
                <a:lnTo>
                  <a:pt x="1240409" y="742683"/>
                </a:lnTo>
                <a:lnTo>
                  <a:pt x="1240409" y="721055"/>
                </a:lnTo>
                <a:lnTo>
                  <a:pt x="1240409" y="581926"/>
                </a:lnTo>
                <a:lnTo>
                  <a:pt x="1240409" y="463943"/>
                </a:lnTo>
                <a:lnTo>
                  <a:pt x="1237145" y="420865"/>
                </a:lnTo>
                <a:lnTo>
                  <a:pt x="1226947" y="380123"/>
                </a:lnTo>
                <a:lnTo>
                  <a:pt x="1209255" y="342760"/>
                </a:lnTo>
                <a:lnTo>
                  <a:pt x="1183462" y="309829"/>
                </a:lnTo>
                <a:lnTo>
                  <a:pt x="1148994" y="282384"/>
                </a:lnTo>
                <a:lnTo>
                  <a:pt x="1105281" y="261480"/>
                </a:lnTo>
                <a:lnTo>
                  <a:pt x="1051712" y="248158"/>
                </a:lnTo>
                <a:lnTo>
                  <a:pt x="987729" y="243497"/>
                </a:lnTo>
                <a:lnTo>
                  <a:pt x="929259" y="248272"/>
                </a:lnTo>
                <a:lnTo>
                  <a:pt x="879068" y="261581"/>
                </a:lnTo>
                <a:lnTo>
                  <a:pt x="836917" y="281863"/>
                </a:lnTo>
                <a:lnTo>
                  <a:pt x="802551" y="307530"/>
                </a:lnTo>
                <a:lnTo>
                  <a:pt x="775716" y="337045"/>
                </a:lnTo>
                <a:lnTo>
                  <a:pt x="743623" y="401294"/>
                </a:lnTo>
                <a:lnTo>
                  <a:pt x="737857" y="432917"/>
                </a:lnTo>
                <a:lnTo>
                  <a:pt x="889088" y="463943"/>
                </a:lnTo>
                <a:lnTo>
                  <a:pt x="897356" y="432752"/>
                </a:lnTo>
                <a:lnTo>
                  <a:pt x="916457" y="405828"/>
                </a:lnTo>
                <a:lnTo>
                  <a:pt x="946289" y="386930"/>
                </a:lnTo>
                <a:lnTo>
                  <a:pt x="986790" y="379806"/>
                </a:lnTo>
                <a:lnTo>
                  <a:pt x="1023035" y="384873"/>
                </a:lnTo>
                <a:lnTo>
                  <a:pt x="1049197" y="398487"/>
                </a:lnTo>
                <a:lnTo>
                  <a:pt x="1065047" y="418274"/>
                </a:lnTo>
                <a:lnTo>
                  <a:pt x="1070381" y="441845"/>
                </a:lnTo>
                <a:lnTo>
                  <a:pt x="1070381" y="581926"/>
                </a:lnTo>
                <a:lnTo>
                  <a:pt x="1070381" y="607314"/>
                </a:lnTo>
                <a:lnTo>
                  <a:pt x="1061364" y="662368"/>
                </a:lnTo>
                <a:lnTo>
                  <a:pt x="1037628" y="697318"/>
                </a:lnTo>
                <a:lnTo>
                  <a:pt x="1004201" y="715708"/>
                </a:lnTo>
                <a:lnTo>
                  <a:pt x="966114" y="721055"/>
                </a:lnTo>
                <a:lnTo>
                  <a:pt x="935139" y="716114"/>
                </a:lnTo>
                <a:lnTo>
                  <a:pt x="914158" y="702957"/>
                </a:lnTo>
                <a:lnTo>
                  <a:pt x="902246" y="684174"/>
                </a:lnTo>
                <a:lnTo>
                  <a:pt x="898486" y="662305"/>
                </a:lnTo>
                <a:lnTo>
                  <a:pt x="903325" y="636397"/>
                </a:lnTo>
                <a:lnTo>
                  <a:pt x="916749" y="617943"/>
                </a:lnTo>
                <a:lnTo>
                  <a:pt x="937120" y="605917"/>
                </a:lnTo>
                <a:lnTo>
                  <a:pt x="962837" y="599313"/>
                </a:lnTo>
                <a:lnTo>
                  <a:pt x="1070381" y="581926"/>
                </a:lnTo>
                <a:lnTo>
                  <a:pt x="1070381" y="441845"/>
                </a:lnTo>
                <a:lnTo>
                  <a:pt x="1048588" y="475754"/>
                </a:lnTo>
                <a:lnTo>
                  <a:pt x="894727" y="501548"/>
                </a:lnTo>
                <a:lnTo>
                  <a:pt x="849630" y="512203"/>
                </a:lnTo>
                <a:lnTo>
                  <a:pt x="809269" y="530085"/>
                </a:lnTo>
                <a:lnTo>
                  <a:pt x="775195" y="555193"/>
                </a:lnTo>
                <a:lnTo>
                  <a:pt x="748957" y="587552"/>
                </a:lnTo>
                <a:lnTo>
                  <a:pt x="732078" y="627164"/>
                </a:lnTo>
                <a:lnTo>
                  <a:pt x="726122" y="674052"/>
                </a:lnTo>
                <a:lnTo>
                  <a:pt x="732053" y="718400"/>
                </a:lnTo>
                <a:lnTo>
                  <a:pt x="749515" y="759345"/>
                </a:lnTo>
                <a:lnTo>
                  <a:pt x="777951" y="794804"/>
                </a:lnTo>
                <a:lnTo>
                  <a:pt x="816851" y="822693"/>
                </a:lnTo>
                <a:lnTo>
                  <a:pt x="865657" y="840955"/>
                </a:lnTo>
                <a:lnTo>
                  <a:pt x="923848" y="847509"/>
                </a:lnTo>
                <a:lnTo>
                  <a:pt x="976617" y="841679"/>
                </a:lnTo>
                <a:lnTo>
                  <a:pt x="1021245" y="825296"/>
                </a:lnTo>
                <a:lnTo>
                  <a:pt x="1057338" y="799909"/>
                </a:lnTo>
                <a:lnTo>
                  <a:pt x="1084478" y="767130"/>
                </a:lnTo>
                <a:lnTo>
                  <a:pt x="1085164" y="792988"/>
                </a:lnTo>
                <a:lnTo>
                  <a:pt x="1086764" y="812190"/>
                </a:lnTo>
                <a:lnTo>
                  <a:pt x="1088644" y="824966"/>
                </a:lnTo>
                <a:lnTo>
                  <a:pt x="1090117" y="831519"/>
                </a:lnTo>
                <a:lnTo>
                  <a:pt x="1246987" y="831519"/>
                </a:lnTo>
                <a:close/>
              </a:path>
              <a:path extrusionOk="0" h="848994" w="2468245">
                <a:moveTo>
                  <a:pt x="1851926" y="650087"/>
                </a:moveTo>
                <a:lnTo>
                  <a:pt x="1698345" y="602602"/>
                </a:lnTo>
                <a:lnTo>
                  <a:pt x="1684007" y="633945"/>
                </a:lnTo>
                <a:lnTo>
                  <a:pt x="1659775" y="661187"/>
                </a:lnTo>
                <a:lnTo>
                  <a:pt x="1625231" y="680402"/>
                </a:lnTo>
                <a:lnTo>
                  <a:pt x="1579981" y="687692"/>
                </a:lnTo>
                <a:lnTo>
                  <a:pt x="1538389" y="681736"/>
                </a:lnTo>
                <a:lnTo>
                  <a:pt x="1501952" y="664171"/>
                </a:lnTo>
                <a:lnTo>
                  <a:pt x="1473022" y="635495"/>
                </a:lnTo>
                <a:lnTo>
                  <a:pt x="1453946" y="596176"/>
                </a:lnTo>
                <a:lnTo>
                  <a:pt x="1447063" y="546671"/>
                </a:lnTo>
                <a:lnTo>
                  <a:pt x="1453705" y="496481"/>
                </a:lnTo>
                <a:lnTo>
                  <a:pt x="1472196" y="456742"/>
                </a:lnTo>
                <a:lnTo>
                  <a:pt x="1500428" y="427850"/>
                </a:lnTo>
                <a:lnTo>
                  <a:pt x="1536280" y="410210"/>
                </a:lnTo>
                <a:lnTo>
                  <a:pt x="1577632" y="404241"/>
                </a:lnTo>
                <a:lnTo>
                  <a:pt x="1622361" y="411391"/>
                </a:lnTo>
                <a:lnTo>
                  <a:pt x="1655775" y="430390"/>
                </a:lnTo>
                <a:lnTo>
                  <a:pt x="1678889" y="457593"/>
                </a:lnTo>
                <a:lnTo>
                  <a:pt x="1692706" y="489331"/>
                </a:lnTo>
                <a:lnTo>
                  <a:pt x="1848637" y="441845"/>
                </a:lnTo>
                <a:lnTo>
                  <a:pt x="1836026" y="404037"/>
                </a:lnTo>
                <a:lnTo>
                  <a:pt x="1817204" y="367830"/>
                </a:lnTo>
                <a:lnTo>
                  <a:pt x="1792185" y="334264"/>
                </a:lnTo>
                <a:lnTo>
                  <a:pt x="1760982" y="304419"/>
                </a:lnTo>
                <a:lnTo>
                  <a:pt x="1723593" y="279361"/>
                </a:lnTo>
                <a:lnTo>
                  <a:pt x="1680019" y="260146"/>
                </a:lnTo>
                <a:lnTo>
                  <a:pt x="1630273" y="247827"/>
                </a:lnTo>
                <a:lnTo>
                  <a:pt x="1574342" y="243497"/>
                </a:lnTo>
                <a:lnTo>
                  <a:pt x="1525181" y="247167"/>
                </a:lnTo>
                <a:lnTo>
                  <a:pt x="1478699" y="257924"/>
                </a:lnTo>
                <a:lnTo>
                  <a:pt x="1435481" y="275310"/>
                </a:lnTo>
                <a:lnTo>
                  <a:pt x="1396111" y="298907"/>
                </a:lnTo>
                <a:lnTo>
                  <a:pt x="1361173" y="328269"/>
                </a:lnTo>
                <a:lnTo>
                  <a:pt x="1331277" y="362991"/>
                </a:lnTo>
                <a:lnTo>
                  <a:pt x="1306995" y="402615"/>
                </a:lnTo>
                <a:lnTo>
                  <a:pt x="1288923" y="446735"/>
                </a:lnTo>
                <a:lnTo>
                  <a:pt x="1277645" y="494893"/>
                </a:lnTo>
                <a:lnTo>
                  <a:pt x="1273759" y="546671"/>
                </a:lnTo>
                <a:lnTo>
                  <a:pt x="1277747" y="598068"/>
                </a:lnTo>
                <a:lnTo>
                  <a:pt x="1289329" y="645922"/>
                </a:lnTo>
                <a:lnTo>
                  <a:pt x="1307858" y="689800"/>
                </a:lnTo>
                <a:lnTo>
                  <a:pt x="1332712" y="729246"/>
                </a:lnTo>
                <a:lnTo>
                  <a:pt x="1363294" y="763828"/>
                </a:lnTo>
                <a:lnTo>
                  <a:pt x="1398943" y="793115"/>
                </a:lnTo>
                <a:lnTo>
                  <a:pt x="1439062" y="816660"/>
                </a:lnTo>
                <a:lnTo>
                  <a:pt x="1483029" y="834021"/>
                </a:lnTo>
                <a:lnTo>
                  <a:pt x="1530210" y="844765"/>
                </a:lnTo>
                <a:lnTo>
                  <a:pt x="1579981" y="848448"/>
                </a:lnTo>
                <a:lnTo>
                  <a:pt x="1634451" y="844003"/>
                </a:lnTo>
                <a:lnTo>
                  <a:pt x="1683308" y="831456"/>
                </a:lnTo>
                <a:lnTo>
                  <a:pt x="1726425" y="811949"/>
                </a:lnTo>
                <a:lnTo>
                  <a:pt x="1763687" y="786625"/>
                </a:lnTo>
                <a:lnTo>
                  <a:pt x="1794979" y="756640"/>
                </a:lnTo>
                <a:lnTo>
                  <a:pt x="1820202" y="723112"/>
                </a:lnTo>
                <a:lnTo>
                  <a:pt x="1839214" y="687222"/>
                </a:lnTo>
                <a:lnTo>
                  <a:pt x="1851926" y="650087"/>
                </a:lnTo>
                <a:close/>
              </a:path>
              <a:path extrusionOk="0" h="848994" w="2468245">
                <a:moveTo>
                  <a:pt x="2468143" y="831519"/>
                </a:moveTo>
                <a:lnTo>
                  <a:pt x="2241283" y="500608"/>
                </a:lnTo>
                <a:lnTo>
                  <a:pt x="2463914" y="260413"/>
                </a:lnTo>
                <a:lnTo>
                  <a:pt x="2237524" y="260413"/>
                </a:lnTo>
                <a:lnTo>
                  <a:pt x="2064219" y="452196"/>
                </a:lnTo>
                <a:lnTo>
                  <a:pt x="2064219" y="0"/>
                </a:lnTo>
                <a:lnTo>
                  <a:pt x="1889963" y="0"/>
                </a:lnTo>
                <a:lnTo>
                  <a:pt x="1889963" y="831519"/>
                </a:lnTo>
                <a:lnTo>
                  <a:pt x="2064219" y="831519"/>
                </a:lnTo>
                <a:lnTo>
                  <a:pt x="2064219" y="691451"/>
                </a:lnTo>
                <a:lnTo>
                  <a:pt x="2120582" y="630339"/>
                </a:lnTo>
                <a:lnTo>
                  <a:pt x="2254910" y="831519"/>
                </a:lnTo>
                <a:lnTo>
                  <a:pt x="2468143" y="831519"/>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 name="Google Shape;192;p20"/>
          <p:cNvSpPr/>
          <p:nvPr/>
        </p:nvSpPr>
        <p:spPr>
          <a:xfrm>
            <a:off x="602039" y="2037480"/>
            <a:ext cx="684530" cy="817244"/>
          </a:xfrm>
          <a:custGeom>
            <a:rect b="b" l="l" r="r" t="t"/>
            <a:pathLst>
              <a:path extrusionOk="0" h="817244" w="684530">
                <a:moveTo>
                  <a:pt x="684314" y="646786"/>
                </a:moveTo>
                <a:lnTo>
                  <a:pt x="0" y="646786"/>
                </a:lnTo>
                <a:lnTo>
                  <a:pt x="0" y="445606"/>
                </a:lnTo>
                <a:lnTo>
                  <a:pt x="334877" y="0"/>
                </a:lnTo>
                <a:lnTo>
                  <a:pt x="569714" y="0"/>
                </a:lnTo>
                <a:lnTo>
                  <a:pt x="569714" y="211521"/>
                </a:lnTo>
                <a:lnTo>
                  <a:pt x="372451" y="211521"/>
                </a:lnTo>
                <a:lnTo>
                  <a:pt x="173779" y="480859"/>
                </a:lnTo>
                <a:lnTo>
                  <a:pt x="684314" y="480859"/>
                </a:lnTo>
                <a:lnTo>
                  <a:pt x="684314" y="646786"/>
                </a:lnTo>
                <a:close/>
              </a:path>
              <a:path extrusionOk="0" h="817244" w="684530">
                <a:moveTo>
                  <a:pt x="569714" y="480859"/>
                </a:moveTo>
                <a:lnTo>
                  <a:pt x="372451" y="480859"/>
                </a:lnTo>
                <a:lnTo>
                  <a:pt x="372451" y="211521"/>
                </a:lnTo>
                <a:lnTo>
                  <a:pt x="569714" y="211521"/>
                </a:lnTo>
                <a:lnTo>
                  <a:pt x="569714" y="480859"/>
                </a:lnTo>
                <a:close/>
              </a:path>
              <a:path extrusionOk="0" h="817244" w="684530">
                <a:moveTo>
                  <a:pt x="569714" y="816944"/>
                </a:moveTo>
                <a:lnTo>
                  <a:pt x="372451" y="816944"/>
                </a:lnTo>
                <a:lnTo>
                  <a:pt x="372451" y="646786"/>
                </a:lnTo>
                <a:lnTo>
                  <a:pt x="569714" y="646786"/>
                </a:lnTo>
                <a:lnTo>
                  <a:pt x="569714" y="816944"/>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 name="Google Shape;193;p20"/>
          <p:cNvSpPr/>
          <p:nvPr/>
        </p:nvSpPr>
        <p:spPr>
          <a:xfrm>
            <a:off x="1392500" y="2040030"/>
            <a:ext cx="181609" cy="319405"/>
          </a:xfrm>
          <a:custGeom>
            <a:rect b="b" l="l" r="r" t="t"/>
            <a:pathLst>
              <a:path extrusionOk="0" h="319405" w="181609">
                <a:moveTo>
                  <a:pt x="0" y="0"/>
                </a:moveTo>
                <a:lnTo>
                  <a:pt x="181294" y="0"/>
                </a:lnTo>
                <a:lnTo>
                  <a:pt x="181294" y="318897"/>
                </a:lnTo>
                <a:lnTo>
                  <a:pt x="0" y="318897"/>
                </a:lnTo>
                <a:lnTo>
                  <a:pt x="0" y="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4" name="Google Shape;194;p20"/>
          <p:cNvSpPr/>
          <p:nvPr/>
        </p:nvSpPr>
        <p:spPr>
          <a:xfrm>
            <a:off x="1392491" y="2040038"/>
            <a:ext cx="688975" cy="814705"/>
          </a:xfrm>
          <a:custGeom>
            <a:rect b="b" l="l" r="r" t="t"/>
            <a:pathLst>
              <a:path extrusionOk="0" h="814705" w="688975">
                <a:moveTo>
                  <a:pt x="688543" y="0"/>
                </a:moveTo>
                <a:lnTo>
                  <a:pt x="505841" y="0"/>
                </a:lnTo>
                <a:lnTo>
                  <a:pt x="505841" y="318897"/>
                </a:lnTo>
                <a:lnTo>
                  <a:pt x="0" y="318897"/>
                </a:lnTo>
                <a:lnTo>
                  <a:pt x="0" y="490410"/>
                </a:lnTo>
                <a:lnTo>
                  <a:pt x="0" y="814387"/>
                </a:lnTo>
                <a:lnTo>
                  <a:pt x="181292" y="814387"/>
                </a:lnTo>
                <a:lnTo>
                  <a:pt x="181292" y="490410"/>
                </a:lnTo>
                <a:lnTo>
                  <a:pt x="505841" y="490410"/>
                </a:lnTo>
                <a:lnTo>
                  <a:pt x="505841" y="814387"/>
                </a:lnTo>
                <a:lnTo>
                  <a:pt x="688543" y="814387"/>
                </a:lnTo>
                <a:lnTo>
                  <a:pt x="688543" y="490410"/>
                </a:lnTo>
                <a:lnTo>
                  <a:pt x="688543" y="318897"/>
                </a:lnTo>
                <a:lnTo>
                  <a:pt x="688543" y="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5" name="Google Shape;195;p20"/>
          <p:cNvSpPr/>
          <p:nvPr/>
        </p:nvSpPr>
        <p:spPr>
          <a:xfrm>
            <a:off x="2133638" y="2266403"/>
            <a:ext cx="1099185" cy="605154"/>
          </a:xfrm>
          <a:custGeom>
            <a:rect b="b" l="l" r="r" t="t"/>
            <a:pathLst>
              <a:path extrusionOk="0" h="605154" w="1099185">
                <a:moveTo>
                  <a:pt x="570191" y="292836"/>
                </a:moveTo>
                <a:lnTo>
                  <a:pt x="566953" y="239979"/>
                </a:lnTo>
                <a:lnTo>
                  <a:pt x="557441" y="191808"/>
                </a:lnTo>
                <a:lnTo>
                  <a:pt x="541870" y="148526"/>
                </a:lnTo>
                <a:lnTo>
                  <a:pt x="535813" y="137718"/>
                </a:lnTo>
                <a:lnTo>
                  <a:pt x="520496" y="110363"/>
                </a:lnTo>
                <a:lnTo>
                  <a:pt x="493572" y="77495"/>
                </a:lnTo>
                <a:lnTo>
                  <a:pt x="461327" y="50139"/>
                </a:lnTo>
                <a:lnTo>
                  <a:pt x="424027" y="28511"/>
                </a:lnTo>
                <a:lnTo>
                  <a:pt x="401574" y="20154"/>
                </a:lnTo>
                <a:lnTo>
                  <a:pt x="401574" y="234086"/>
                </a:lnTo>
                <a:lnTo>
                  <a:pt x="172847" y="234086"/>
                </a:lnTo>
                <a:lnTo>
                  <a:pt x="181876" y="201180"/>
                </a:lnTo>
                <a:lnTo>
                  <a:pt x="203606" y="170040"/>
                </a:lnTo>
                <a:lnTo>
                  <a:pt x="238366" y="146824"/>
                </a:lnTo>
                <a:lnTo>
                  <a:pt x="286499" y="137718"/>
                </a:lnTo>
                <a:lnTo>
                  <a:pt x="339026" y="146634"/>
                </a:lnTo>
                <a:lnTo>
                  <a:pt x="374154" y="169506"/>
                </a:lnTo>
                <a:lnTo>
                  <a:pt x="394220" y="200583"/>
                </a:lnTo>
                <a:lnTo>
                  <a:pt x="401574" y="234086"/>
                </a:lnTo>
                <a:lnTo>
                  <a:pt x="401574" y="20154"/>
                </a:lnTo>
                <a:lnTo>
                  <a:pt x="381889" y="12814"/>
                </a:lnTo>
                <a:lnTo>
                  <a:pt x="335191" y="3238"/>
                </a:lnTo>
                <a:lnTo>
                  <a:pt x="284149" y="0"/>
                </a:lnTo>
                <a:lnTo>
                  <a:pt x="240245" y="3454"/>
                </a:lnTo>
                <a:lnTo>
                  <a:pt x="197789" y="13639"/>
                </a:lnTo>
                <a:lnTo>
                  <a:pt x="157530" y="30238"/>
                </a:lnTo>
                <a:lnTo>
                  <a:pt x="120218" y="52959"/>
                </a:lnTo>
                <a:lnTo>
                  <a:pt x="86601" y="81495"/>
                </a:lnTo>
                <a:lnTo>
                  <a:pt x="57416" y="115531"/>
                </a:lnTo>
                <a:lnTo>
                  <a:pt x="33413" y="154800"/>
                </a:lnTo>
                <a:lnTo>
                  <a:pt x="15354" y="198970"/>
                </a:lnTo>
                <a:lnTo>
                  <a:pt x="3962" y="247738"/>
                </a:lnTo>
                <a:lnTo>
                  <a:pt x="0" y="300824"/>
                </a:lnTo>
                <a:lnTo>
                  <a:pt x="4076" y="355942"/>
                </a:lnTo>
                <a:lnTo>
                  <a:pt x="15811" y="406095"/>
                </a:lnTo>
                <a:lnTo>
                  <a:pt x="34467" y="451091"/>
                </a:lnTo>
                <a:lnTo>
                  <a:pt x="59309" y="490728"/>
                </a:lnTo>
                <a:lnTo>
                  <a:pt x="89585" y="524802"/>
                </a:lnTo>
                <a:lnTo>
                  <a:pt x="124587" y="553135"/>
                </a:lnTo>
                <a:lnTo>
                  <a:pt x="163537" y="575500"/>
                </a:lnTo>
                <a:lnTo>
                  <a:pt x="205727" y="591731"/>
                </a:lnTo>
                <a:lnTo>
                  <a:pt x="250405" y="601611"/>
                </a:lnTo>
                <a:lnTo>
                  <a:pt x="296837" y="604951"/>
                </a:lnTo>
                <a:lnTo>
                  <a:pt x="355498" y="600100"/>
                </a:lnTo>
                <a:lnTo>
                  <a:pt x="407390" y="586333"/>
                </a:lnTo>
                <a:lnTo>
                  <a:pt x="452361" y="564769"/>
                </a:lnTo>
                <a:lnTo>
                  <a:pt x="490245" y="536562"/>
                </a:lnTo>
                <a:lnTo>
                  <a:pt x="520890" y="502856"/>
                </a:lnTo>
                <a:lnTo>
                  <a:pt x="544144" y="464794"/>
                </a:lnTo>
                <a:lnTo>
                  <a:pt x="547154" y="456882"/>
                </a:lnTo>
                <a:lnTo>
                  <a:pt x="559854" y="423506"/>
                </a:lnTo>
                <a:lnTo>
                  <a:pt x="414248" y="382143"/>
                </a:lnTo>
                <a:lnTo>
                  <a:pt x="398259" y="412864"/>
                </a:lnTo>
                <a:lnTo>
                  <a:pt x="374332" y="436435"/>
                </a:lnTo>
                <a:lnTo>
                  <a:pt x="341604" y="451548"/>
                </a:lnTo>
                <a:lnTo>
                  <a:pt x="299186" y="456882"/>
                </a:lnTo>
                <a:lnTo>
                  <a:pt x="250863" y="448754"/>
                </a:lnTo>
                <a:lnTo>
                  <a:pt x="210235" y="426034"/>
                </a:lnTo>
                <a:lnTo>
                  <a:pt x="181686" y="391248"/>
                </a:lnTo>
                <a:lnTo>
                  <a:pt x="169557" y="346887"/>
                </a:lnTo>
                <a:lnTo>
                  <a:pt x="566432" y="346887"/>
                </a:lnTo>
                <a:lnTo>
                  <a:pt x="567613" y="340233"/>
                </a:lnTo>
                <a:lnTo>
                  <a:pt x="568833" y="327444"/>
                </a:lnTo>
                <a:lnTo>
                  <a:pt x="569798" y="310870"/>
                </a:lnTo>
                <a:lnTo>
                  <a:pt x="570191" y="292836"/>
                </a:lnTo>
                <a:close/>
              </a:path>
              <a:path extrusionOk="0" h="605154" w="1099185">
                <a:moveTo>
                  <a:pt x="1099032" y="588022"/>
                </a:moveTo>
                <a:lnTo>
                  <a:pt x="1092898" y="531507"/>
                </a:lnTo>
                <a:lnTo>
                  <a:pt x="1091996" y="499656"/>
                </a:lnTo>
                <a:lnTo>
                  <a:pt x="1091996" y="477570"/>
                </a:lnTo>
                <a:lnTo>
                  <a:pt x="1091996" y="338899"/>
                </a:lnTo>
                <a:lnTo>
                  <a:pt x="1091996" y="220446"/>
                </a:lnTo>
                <a:lnTo>
                  <a:pt x="1088720" y="177368"/>
                </a:lnTo>
                <a:lnTo>
                  <a:pt x="1078572" y="136779"/>
                </a:lnTo>
                <a:lnTo>
                  <a:pt x="1078534" y="136626"/>
                </a:lnTo>
                <a:lnTo>
                  <a:pt x="1060831" y="99263"/>
                </a:lnTo>
                <a:lnTo>
                  <a:pt x="1035050" y="66332"/>
                </a:lnTo>
                <a:lnTo>
                  <a:pt x="1000582" y="38887"/>
                </a:lnTo>
                <a:lnTo>
                  <a:pt x="956856" y="17983"/>
                </a:lnTo>
                <a:lnTo>
                  <a:pt x="903300" y="4673"/>
                </a:lnTo>
                <a:lnTo>
                  <a:pt x="839304" y="0"/>
                </a:lnTo>
                <a:lnTo>
                  <a:pt x="773188" y="6223"/>
                </a:lnTo>
                <a:lnTo>
                  <a:pt x="717880" y="23329"/>
                </a:lnTo>
                <a:lnTo>
                  <a:pt x="672985" y="48945"/>
                </a:lnTo>
                <a:lnTo>
                  <a:pt x="638098" y="80733"/>
                </a:lnTo>
                <a:lnTo>
                  <a:pt x="612813" y="116306"/>
                </a:lnTo>
                <a:lnTo>
                  <a:pt x="596722" y="153327"/>
                </a:lnTo>
                <a:lnTo>
                  <a:pt x="589445" y="189420"/>
                </a:lnTo>
                <a:lnTo>
                  <a:pt x="740676" y="220446"/>
                </a:lnTo>
                <a:lnTo>
                  <a:pt x="748944" y="189534"/>
                </a:lnTo>
                <a:lnTo>
                  <a:pt x="768032" y="162750"/>
                </a:lnTo>
                <a:lnTo>
                  <a:pt x="797877" y="143903"/>
                </a:lnTo>
                <a:lnTo>
                  <a:pt x="838365" y="136779"/>
                </a:lnTo>
                <a:lnTo>
                  <a:pt x="874610" y="141782"/>
                </a:lnTo>
                <a:lnTo>
                  <a:pt x="900772" y="155282"/>
                </a:lnTo>
                <a:lnTo>
                  <a:pt x="916635" y="175056"/>
                </a:lnTo>
                <a:lnTo>
                  <a:pt x="921969" y="198831"/>
                </a:lnTo>
                <a:lnTo>
                  <a:pt x="921969" y="338899"/>
                </a:lnTo>
                <a:lnTo>
                  <a:pt x="921969" y="363816"/>
                </a:lnTo>
                <a:lnTo>
                  <a:pt x="912939" y="418871"/>
                </a:lnTo>
                <a:lnTo>
                  <a:pt x="889215" y="453834"/>
                </a:lnTo>
                <a:lnTo>
                  <a:pt x="855789" y="472224"/>
                </a:lnTo>
                <a:lnTo>
                  <a:pt x="817702" y="477570"/>
                </a:lnTo>
                <a:lnTo>
                  <a:pt x="786726" y="472617"/>
                </a:lnTo>
                <a:lnTo>
                  <a:pt x="765746" y="459524"/>
                </a:lnTo>
                <a:lnTo>
                  <a:pt x="753833" y="440880"/>
                </a:lnTo>
                <a:lnTo>
                  <a:pt x="750074" y="419277"/>
                </a:lnTo>
                <a:lnTo>
                  <a:pt x="754900" y="393166"/>
                </a:lnTo>
                <a:lnTo>
                  <a:pt x="768324" y="374688"/>
                </a:lnTo>
                <a:lnTo>
                  <a:pt x="788708" y="362635"/>
                </a:lnTo>
                <a:lnTo>
                  <a:pt x="814412" y="355828"/>
                </a:lnTo>
                <a:lnTo>
                  <a:pt x="921969" y="338899"/>
                </a:lnTo>
                <a:lnTo>
                  <a:pt x="921969" y="198831"/>
                </a:lnTo>
                <a:lnTo>
                  <a:pt x="900176" y="232473"/>
                </a:lnTo>
                <a:lnTo>
                  <a:pt x="746785" y="258521"/>
                </a:lnTo>
                <a:lnTo>
                  <a:pt x="701484" y="268986"/>
                </a:lnTo>
                <a:lnTo>
                  <a:pt x="660984" y="286727"/>
                </a:lnTo>
                <a:lnTo>
                  <a:pt x="626833" y="311759"/>
                </a:lnTo>
                <a:lnTo>
                  <a:pt x="600557" y="344068"/>
                </a:lnTo>
                <a:lnTo>
                  <a:pt x="583666" y="383679"/>
                </a:lnTo>
                <a:lnTo>
                  <a:pt x="577697" y="430555"/>
                </a:lnTo>
                <a:lnTo>
                  <a:pt x="583641" y="474903"/>
                </a:lnTo>
                <a:lnTo>
                  <a:pt x="601091" y="515848"/>
                </a:lnTo>
                <a:lnTo>
                  <a:pt x="629539" y="551307"/>
                </a:lnTo>
                <a:lnTo>
                  <a:pt x="668439" y="579196"/>
                </a:lnTo>
                <a:lnTo>
                  <a:pt x="717245" y="597458"/>
                </a:lnTo>
                <a:lnTo>
                  <a:pt x="775436" y="604012"/>
                </a:lnTo>
                <a:lnTo>
                  <a:pt x="828205" y="598258"/>
                </a:lnTo>
                <a:lnTo>
                  <a:pt x="872832" y="581977"/>
                </a:lnTo>
                <a:lnTo>
                  <a:pt x="908913" y="556615"/>
                </a:lnTo>
                <a:lnTo>
                  <a:pt x="936066" y="523633"/>
                </a:lnTo>
                <a:lnTo>
                  <a:pt x="936739" y="549490"/>
                </a:lnTo>
                <a:lnTo>
                  <a:pt x="938352" y="568693"/>
                </a:lnTo>
                <a:lnTo>
                  <a:pt x="940219" y="581469"/>
                </a:lnTo>
                <a:lnTo>
                  <a:pt x="941692" y="588022"/>
                </a:lnTo>
                <a:lnTo>
                  <a:pt x="1099032" y="588022"/>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6" name="Google Shape;196;p20"/>
          <p:cNvSpPr/>
          <p:nvPr/>
        </p:nvSpPr>
        <p:spPr>
          <a:xfrm>
            <a:off x="3302190" y="2022919"/>
            <a:ext cx="602614" cy="842010"/>
          </a:xfrm>
          <a:custGeom>
            <a:rect b="b" l="l" r="r" t="t"/>
            <a:pathLst>
              <a:path extrusionOk="0" h="842010" w="602614">
                <a:moveTo>
                  <a:pt x="174244" y="0"/>
                </a:moveTo>
                <a:lnTo>
                  <a:pt x="0" y="0"/>
                </a:lnTo>
                <a:lnTo>
                  <a:pt x="0" y="831507"/>
                </a:lnTo>
                <a:lnTo>
                  <a:pt x="174244" y="831507"/>
                </a:lnTo>
                <a:lnTo>
                  <a:pt x="174244" y="0"/>
                </a:lnTo>
                <a:close/>
              </a:path>
              <a:path extrusionOk="0" h="842010" w="602614">
                <a:moveTo>
                  <a:pt x="602589" y="260870"/>
                </a:moveTo>
                <a:lnTo>
                  <a:pt x="491274" y="260870"/>
                </a:lnTo>
                <a:lnTo>
                  <a:pt x="491274" y="94005"/>
                </a:lnTo>
                <a:lnTo>
                  <a:pt x="335343" y="94005"/>
                </a:lnTo>
                <a:lnTo>
                  <a:pt x="335343" y="167805"/>
                </a:lnTo>
                <a:lnTo>
                  <a:pt x="329933" y="204558"/>
                </a:lnTo>
                <a:lnTo>
                  <a:pt x="313563" y="234073"/>
                </a:lnTo>
                <a:lnTo>
                  <a:pt x="286004" y="253733"/>
                </a:lnTo>
                <a:lnTo>
                  <a:pt x="247040" y="260870"/>
                </a:lnTo>
                <a:lnTo>
                  <a:pt x="217932" y="260870"/>
                </a:lnTo>
                <a:lnTo>
                  <a:pt x="217932" y="413639"/>
                </a:lnTo>
                <a:lnTo>
                  <a:pt x="318909" y="413639"/>
                </a:lnTo>
                <a:lnTo>
                  <a:pt x="318909" y="658063"/>
                </a:lnTo>
                <a:lnTo>
                  <a:pt x="323253" y="704062"/>
                </a:lnTo>
                <a:lnTo>
                  <a:pt x="336003" y="744245"/>
                </a:lnTo>
                <a:lnTo>
                  <a:pt x="356692" y="778154"/>
                </a:lnTo>
                <a:lnTo>
                  <a:pt x="384848" y="805332"/>
                </a:lnTo>
                <a:lnTo>
                  <a:pt x="420027" y="825309"/>
                </a:lnTo>
                <a:lnTo>
                  <a:pt x="461759" y="837641"/>
                </a:lnTo>
                <a:lnTo>
                  <a:pt x="509600" y="841857"/>
                </a:lnTo>
                <a:lnTo>
                  <a:pt x="545947" y="839812"/>
                </a:lnTo>
                <a:lnTo>
                  <a:pt x="572884" y="835101"/>
                </a:lnTo>
                <a:lnTo>
                  <a:pt x="590829" y="829754"/>
                </a:lnTo>
                <a:lnTo>
                  <a:pt x="600240" y="825868"/>
                </a:lnTo>
                <a:lnTo>
                  <a:pt x="600240" y="681101"/>
                </a:lnTo>
                <a:lnTo>
                  <a:pt x="591261" y="682967"/>
                </a:lnTo>
                <a:lnTo>
                  <a:pt x="580224" y="684796"/>
                </a:lnTo>
                <a:lnTo>
                  <a:pt x="567677" y="686181"/>
                </a:lnTo>
                <a:lnTo>
                  <a:pt x="554215" y="686739"/>
                </a:lnTo>
                <a:lnTo>
                  <a:pt x="528523" y="684022"/>
                </a:lnTo>
                <a:lnTo>
                  <a:pt x="508660" y="674509"/>
                </a:lnTo>
                <a:lnTo>
                  <a:pt x="495820" y="656196"/>
                </a:lnTo>
                <a:lnTo>
                  <a:pt x="491274" y="627037"/>
                </a:lnTo>
                <a:lnTo>
                  <a:pt x="491274" y="413639"/>
                </a:lnTo>
                <a:lnTo>
                  <a:pt x="602589" y="413639"/>
                </a:lnTo>
                <a:lnTo>
                  <a:pt x="602589" y="260870"/>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p20"/>
          <p:cNvSpPr/>
          <p:nvPr/>
        </p:nvSpPr>
        <p:spPr>
          <a:xfrm>
            <a:off x="3963495" y="2022908"/>
            <a:ext cx="535939" cy="831850"/>
          </a:xfrm>
          <a:custGeom>
            <a:rect b="b" l="l" r="r" t="t"/>
            <a:pathLst>
              <a:path extrusionOk="0" h="831850" w="535939">
                <a:moveTo>
                  <a:pt x="535897" y="831515"/>
                </a:moveTo>
                <a:lnTo>
                  <a:pt x="361179" y="831515"/>
                </a:lnTo>
                <a:lnTo>
                  <a:pt x="361179" y="502952"/>
                </a:lnTo>
                <a:lnTo>
                  <a:pt x="355565" y="463732"/>
                </a:lnTo>
                <a:lnTo>
                  <a:pt x="338458" y="432444"/>
                </a:lnTo>
                <a:lnTo>
                  <a:pt x="309463" y="411733"/>
                </a:lnTo>
                <a:lnTo>
                  <a:pt x="268183" y="404241"/>
                </a:lnTo>
                <a:lnTo>
                  <a:pt x="230785" y="411160"/>
                </a:lnTo>
                <a:lnTo>
                  <a:pt x="201842" y="430329"/>
                </a:lnTo>
                <a:lnTo>
                  <a:pt x="182585" y="459369"/>
                </a:lnTo>
                <a:lnTo>
                  <a:pt x="174249" y="495901"/>
                </a:lnTo>
                <a:lnTo>
                  <a:pt x="174249" y="831515"/>
                </a:lnTo>
                <a:lnTo>
                  <a:pt x="0" y="831515"/>
                </a:lnTo>
                <a:lnTo>
                  <a:pt x="0" y="0"/>
                </a:lnTo>
                <a:lnTo>
                  <a:pt x="174249" y="0"/>
                </a:lnTo>
                <a:lnTo>
                  <a:pt x="174249" y="297540"/>
                </a:lnTo>
                <a:lnTo>
                  <a:pt x="204990" y="274390"/>
                </a:lnTo>
                <a:lnTo>
                  <a:pt x="241588" y="258291"/>
                </a:lnTo>
                <a:lnTo>
                  <a:pt x="280916" y="248890"/>
                </a:lnTo>
                <a:lnTo>
                  <a:pt x="319847" y="245835"/>
                </a:lnTo>
                <a:lnTo>
                  <a:pt x="372012" y="250463"/>
                </a:lnTo>
                <a:lnTo>
                  <a:pt x="416615" y="263733"/>
                </a:lnTo>
                <a:lnTo>
                  <a:pt x="453842" y="284727"/>
                </a:lnTo>
                <a:lnTo>
                  <a:pt x="483881" y="312523"/>
                </a:lnTo>
                <a:lnTo>
                  <a:pt x="506919" y="346202"/>
                </a:lnTo>
                <a:lnTo>
                  <a:pt x="523143" y="384844"/>
                </a:lnTo>
                <a:lnTo>
                  <a:pt x="532740" y="427530"/>
                </a:lnTo>
                <a:lnTo>
                  <a:pt x="535897" y="473338"/>
                </a:lnTo>
                <a:lnTo>
                  <a:pt x="535897" y="831515"/>
                </a:lnTo>
                <a:close/>
              </a:path>
            </a:pathLst>
          </a:custGeom>
          <a:solidFill>
            <a:srgbClr val="161C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8" name="Google Shape;198;p20"/>
          <p:cNvSpPr/>
          <p:nvPr/>
        </p:nvSpPr>
        <p:spPr>
          <a:xfrm>
            <a:off x="6113193" y="827575"/>
            <a:ext cx="5347800" cy="2037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9" name="Google Shape;199;p20"/>
          <p:cNvSpPr/>
          <p:nvPr/>
        </p:nvSpPr>
        <p:spPr>
          <a:xfrm>
            <a:off x="633021" y="5207340"/>
            <a:ext cx="10666500" cy="1188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0" name="Google Shape;200;p20"/>
          <p:cNvSpPr txBox="1"/>
          <p:nvPr/>
        </p:nvSpPr>
        <p:spPr>
          <a:xfrm>
            <a:off x="3631188" y="3789263"/>
            <a:ext cx="4624800" cy="7695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0"/>
              </a:spcBef>
              <a:spcAft>
                <a:spcPts val="0"/>
              </a:spcAft>
              <a:buNone/>
            </a:pPr>
            <a:r>
              <a:rPr b="1" lang="en-US" sz="3800">
                <a:solidFill>
                  <a:srgbClr val="351C75"/>
                </a:solidFill>
              </a:rPr>
              <a:t>Team Netaverse</a:t>
            </a:r>
            <a:endParaRPr b="1" sz="3800">
              <a:solidFill>
                <a:srgbClr val="351C75"/>
              </a:solidFill>
            </a:endParaRPr>
          </a:p>
        </p:txBody>
      </p:sp>
      <p:pic>
        <p:nvPicPr>
          <p:cNvPr id="201" name="Google Shape;201;p20"/>
          <p:cNvPicPr preferRelativeResize="0"/>
          <p:nvPr/>
        </p:nvPicPr>
        <p:blipFill>
          <a:blip r:embed="rId5">
            <a:alphaModFix/>
          </a:blip>
          <a:stretch>
            <a:fillRect/>
          </a:stretch>
        </p:blipFill>
        <p:spPr>
          <a:xfrm>
            <a:off x="7545000" y="3722125"/>
            <a:ext cx="1042191" cy="903775"/>
          </a:xfrm>
          <a:prstGeom prst="rect">
            <a:avLst/>
          </a:prstGeom>
          <a:noFill/>
          <a:ln>
            <a:noFill/>
          </a:ln>
        </p:spPr>
      </p:pic>
      <p:sp>
        <p:nvSpPr>
          <p:cNvPr id="202" name="Google Shape;202;p20"/>
          <p:cNvSpPr txBox="1"/>
          <p:nvPr/>
        </p:nvSpPr>
        <p:spPr>
          <a:xfrm>
            <a:off x="602050" y="2947525"/>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rgbClr val="999999"/>
                </a:solidFill>
              </a:rPr>
              <a:t>Nov. 6, 2021</a:t>
            </a:r>
            <a:endParaRPr sz="1900">
              <a:solidFill>
                <a:srgbClr val="999999"/>
              </a:solidFill>
            </a:endParaRPr>
          </a:p>
        </p:txBody>
      </p:sp>
      <p:sp>
        <p:nvSpPr>
          <p:cNvPr id="203" name="Google Shape;203;p20"/>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graphicFrame>
        <p:nvGraphicFramePr>
          <p:cNvPr id="208" name="Google Shape;208;p21"/>
          <p:cNvGraphicFramePr/>
          <p:nvPr/>
        </p:nvGraphicFramePr>
        <p:xfrm>
          <a:off x="604837" y="1712912"/>
          <a:ext cx="3000000" cy="3000000"/>
        </p:xfrm>
        <a:graphic>
          <a:graphicData uri="http://schemas.openxmlformats.org/drawingml/2006/table">
            <a:tbl>
              <a:tblPr bandRow="1" firstRow="1">
                <a:noFill/>
                <a:tableStyleId>{8284DA02-1CED-4A95-A1B6-693B3C8AE47F}</a:tableStyleId>
              </a:tblPr>
              <a:tblGrid>
                <a:gridCol w="1949450"/>
                <a:gridCol w="2214250"/>
                <a:gridCol w="1703700"/>
                <a:gridCol w="1703700"/>
                <a:gridCol w="1703700"/>
                <a:gridCol w="1703700"/>
              </a:tblGrid>
              <a:tr h="586100">
                <a:tc>
                  <a:txBody>
                    <a:bodyPr/>
                    <a:lstStyle/>
                    <a:p>
                      <a:pPr indent="0" lvl="0" marL="91440" marR="0" rtl="0" algn="l">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Benefits</a:t>
                      </a:r>
                      <a:endParaRPr sz="1500" u="none" cap="none" strike="noStrike">
                        <a:latin typeface="Arial"/>
                        <a:ea typeface="Arial"/>
                        <a:cs typeface="Arial"/>
                        <a:sym typeface="Arial"/>
                      </a:endParaRPr>
                    </a:p>
                  </a:txBody>
                  <a:tcPr marT="174000" marB="0" marR="0" marL="0">
                    <a:lnR cap="flat" cmpd="sng" w="12700">
                      <a:solidFill>
                        <a:srgbClr val="F2F2F2"/>
                      </a:solidFill>
                      <a:prstDash val="solid"/>
                      <a:round/>
                      <a:headEnd len="sm" w="sm" type="none"/>
                      <a:tailEnd len="sm" w="sm" type="none"/>
                    </a:lnR>
                    <a:solidFill>
                      <a:srgbClr val="0BDCC7"/>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Our Solution</a:t>
                      </a:r>
                      <a:endParaRPr sz="1500" u="none" cap="none" strike="noStrike">
                        <a:latin typeface="Arial"/>
                        <a:ea typeface="Arial"/>
                        <a:cs typeface="Arial"/>
                        <a:sym typeface="Arial"/>
                      </a:endParaRPr>
                    </a:p>
                  </a:txBody>
                  <a:tcPr marT="1740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1</a:t>
                      </a:r>
                      <a:endParaRPr sz="1500" u="none" cap="none" strike="noStrike">
                        <a:latin typeface="Arial"/>
                        <a:ea typeface="Arial"/>
                        <a:cs typeface="Arial"/>
                        <a:sym typeface="Arial"/>
                      </a:endParaRPr>
                    </a:p>
                  </a:txBody>
                  <a:tcPr marT="1740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c>
                  <a:txBody>
                    <a:bodyPr/>
                    <a:lstStyle/>
                    <a:p>
                      <a:pPr indent="0" lvl="0" marL="263525" marR="0" rtl="0" algn="l">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2</a:t>
                      </a:r>
                      <a:endParaRPr sz="1500" u="none" cap="none" strike="noStrike">
                        <a:latin typeface="Arial"/>
                        <a:ea typeface="Arial"/>
                        <a:cs typeface="Arial"/>
                        <a:sym typeface="Arial"/>
                      </a:endParaRPr>
                    </a:p>
                  </a:txBody>
                  <a:tcPr marT="1740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c>
                  <a:txBody>
                    <a:bodyPr/>
                    <a:lstStyle/>
                    <a:p>
                      <a:pPr indent="0" lvl="0" marL="263525" marR="0" rtl="0" algn="l">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3</a:t>
                      </a:r>
                      <a:endParaRPr sz="1500" u="none" cap="none" strike="noStrike">
                        <a:latin typeface="Arial"/>
                        <a:ea typeface="Arial"/>
                        <a:cs typeface="Arial"/>
                        <a:sym typeface="Arial"/>
                      </a:endParaRPr>
                    </a:p>
                  </a:txBody>
                  <a:tcPr marT="1740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c>
                  <a:txBody>
                    <a:bodyPr/>
                    <a:lstStyle/>
                    <a:p>
                      <a:pPr indent="0" lvl="0" marL="263525" marR="0" rtl="0" algn="l">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4</a:t>
                      </a:r>
                      <a:endParaRPr sz="1500" u="none" cap="none" strike="noStrike">
                        <a:latin typeface="Arial"/>
                        <a:ea typeface="Arial"/>
                        <a:cs typeface="Arial"/>
                        <a:sym typeface="Arial"/>
                      </a:endParaRPr>
                    </a:p>
                  </a:txBody>
                  <a:tcPr marT="1740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Intuitive to Use</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X</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r>
              <a:tr h="722300">
                <a:tc>
                  <a:txBody>
                    <a:bodyPr/>
                    <a:lstStyle/>
                    <a:p>
                      <a:pPr indent="0" lvl="0" marL="113664"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Cost to Use</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Free</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545464" lvl="0" marL="151130" marR="142875"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$X  Subscription</a:t>
                      </a:r>
                      <a:endParaRPr sz="2000" u="none" cap="none" strike="noStrike">
                        <a:latin typeface="Arial"/>
                        <a:ea typeface="Arial"/>
                        <a:cs typeface="Arial"/>
                        <a:sym typeface="Arial"/>
                      </a:endParaRPr>
                    </a:p>
                  </a:txBody>
                  <a:tcPr marT="48900" marB="0" marR="0" marL="0">
                    <a:solidFill>
                      <a:srgbClr val="E7F9F5"/>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E7F9F5"/>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E7F9F5"/>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E7F9F5"/>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Platform</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Microsoft</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Zoom</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CCF2EB"/>
                    </a:solidFill>
                  </a:tcPr>
                </a:tc>
              </a:tr>
              <a:tr h="722300">
                <a:tc>
                  <a:txBody>
                    <a:bodyPr/>
                    <a:lstStyle/>
                    <a:p>
                      <a:pPr indent="0" lvl="0" marL="113664"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Users</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457200" lvl="0" marL="560705" marR="9525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Patients/Families/  Clinicians</a:t>
                      </a:r>
                      <a:endParaRPr sz="2000" u="none" cap="none" strike="noStrike">
                        <a:latin typeface="Arial"/>
                        <a:ea typeface="Arial"/>
                        <a:cs typeface="Arial"/>
                        <a:sym typeface="Arial"/>
                      </a:endParaRPr>
                    </a:p>
                  </a:txBody>
                  <a:tcPr marT="48900" marB="0" marR="0" marL="0">
                    <a:solidFill>
                      <a:srgbClr val="E7F9F5"/>
                    </a:solidFill>
                  </a:tcPr>
                </a:tc>
                <a:tc>
                  <a:txBody>
                    <a:bodyPr/>
                    <a:lstStyle/>
                    <a:p>
                      <a:pPr indent="-313055" lvl="0" marL="618490" marR="29972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Clinicians  only</a:t>
                      </a:r>
                      <a:endParaRPr sz="2000" u="none" cap="none" strike="noStrike">
                        <a:latin typeface="Arial"/>
                        <a:ea typeface="Arial"/>
                        <a:cs typeface="Arial"/>
                        <a:sym typeface="Arial"/>
                      </a:endParaRPr>
                    </a:p>
                  </a:txBody>
                  <a:tcPr marT="48900" marB="0" marR="0" marL="0">
                    <a:solidFill>
                      <a:srgbClr val="E7F9F5"/>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E7F9F5"/>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E7F9F5"/>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solidFill>
                      <a:srgbClr val="E7F9F5"/>
                    </a:solidFill>
                  </a:tcPr>
                </a:tc>
              </a:tr>
            </a:tbl>
          </a:graphicData>
        </a:graphic>
      </p:graphicFrame>
      <p:sp>
        <p:nvSpPr>
          <p:cNvPr id="209" name="Google Shape;209;p21"/>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
        <p:nvSpPr>
          <p:cNvPr id="210" name="Google Shape;210;p21"/>
          <p:cNvSpPr txBox="1"/>
          <p:nvPr>
            <p:ph type="title"/>
          </p:nvPr>
        </p:nvSpPr>
        <p:spPr>
          <a:xfrm>
            <a:off x="592667" y="355089"/>
            <a:ext cx="866838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EXAMPLE 1 – Our Solution vs. The Competition</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22"/>
          <p:cNvSpPr/>
          <p:nvPr/>
        </p:nvSpPr>
        <p:spPr>
          <a:xfrm>
            <a:off x="2881744" y="1645881"/>
            <a:ext cx="1929130" cy="722630"/>
          </a:xfrm>
          <a:custGeom>
            <a:rect b="b" l="l" r="r" t="t"/>
            <a:pathLst>
              <a:path extrusionOk="0" h="722630" w="1929129">
                <a:moveTo>
                  <a:pt x="1929091" y="0"/>
                </a:moveTo>
                <a:lnTo>
                  <a:pt x="0" y="0"/>
                </a:lnTo>
                <a:lnTo>
                  <a:pt x="0" y="722299"/>
                </a:lnTo>
                <a:lnTo>
                  <a:pt x="1929091" y="722299"/>
                </a:lnTo>
                <a:lnTo>
                  <a:pt x="1929091" y="0"/>
                </a:lnTo>
                <a:close/>
              </a:path>
            </a:pathLst>
          </a:custGeom>
          <a:solidFill>
            <a:srgbClr val="FFEC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6" name="Google Shape;216;p22"/>
          <p:cNvSpPr/>
          <p:nvPr/>
        </p:nvSpPr>
        <p:spPr>
          <a:xfrm>
            <a:off x="6515048" y="1645881"/>
            <a:ext cx="1704339" cy="722630"/>
          </a:xfrm>
          <a:custGeom>
            <a:rect b="b" l="l" r="r" t="t"/>
            <a:pathLst>
              <a:path extrusionOk="0" h="722630" w="1704340">
                <a:moveTo>
                  <a:pt x="1704212" y="0"/>
                </a:moveTo>
                <a:lnTo>
                  <a:pt x="0" y="0"/>
                </a:lnTo>
                <a:lnTo>
                  <a:pt x="0" y="722299"/>
                </a:lnTo>
                <a:lnTo>
                  <a:pt x="1704212" y="722299"/>
                </a:lnTo>
                <a:lnTo>
                  <a:pt x="1704212" y="0"/>
                </a:lnTo>
                <a:close/>
              </a:path>
            </a:pathLst>
          </a:custGeom>
          <a:solidFill>
            <a:srgbClr val="FFEC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22"/>
          <p:cNvSpPr/>
          <p:nvPr/>
        </p:nvSpPr>
        <p:spPr>
          <a:xfrm>
            <a:off x="2881744" y="2368181"/>
            <a:ext cx="1929130" cy="722630"/>
          </a:xfrm>
          <a:custGeom>
            <a:rect b="b" l="l" r="r" t="t"/>
            <a:pathLst>
              <a:path extrusionOk="0" h="722630" w="1929129">
                <a:moveTo>
                  <a:pt x="1929091" y="0"/>
                </a:moveTo>
                <a:lnTo>
                  <a:pt x="0" y="0"/>
                </a:lnTo>
                <a:lnTo>
                  <a:pt x="0" y="722299"/>
                </a:lnTo>
                <a:lnTo>
                  <a:pt x="1929091" y="722299"/>
                </a:lnTo>
                <a:lnTo>
                  <a:pt x="1929091" y="0"/>
                </a:lnTo>
                <a:close/>
              </a:path>
            </a:pathLst>
          </a:custGeom>
          <a:solidFill>
            <a:srgbClr val="FFF6E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8" name="Google Shape;218;p22"/>
          <p:cNvSpPr/>
          <p:nvPr/>
        </p:nvSpPr>
        <p:spPr>
          <a:xfrm>
            <a:off x="8219249" y="2368181"/>
            <a:ext cx="1704339" cy="722630"/>
          </a:xfrm>
          <a:custGeom>
            <a:rect b="b" l="l" r="r" t="t"/>
            <a:pathLst>
              <a:path extrusionOk="0" h="722630" w="1704340">
                <a:moveTo>
                  <a:pt x="1704213" y="0"/>
                </a:moveTo>
                <a:lnTo>
                  <a:pt x="0" y="0"/>
                </a:lnTo>
                <a:lnTo>
                  <a:pt x="0" y="722299"/>
                </a:lnTo>
                <a:lnTo>
                  <a:pt x="1704213" y="722299"/>
                </a:lnTo>
                <a:lnTo>
                  <a:pt x="1704213" y="0"/>
                </a:lnTo>
                <a:close/>
              </a:path>
            </a:pathLst>
          </a:custGeom>
          <a:solidFill>
            <a:srgbClr val="FFF6E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19" name="Google Shape;219;p22"/>
          <p:cNvGrpSpPr/>
          <p:nvPr/>
        </p:nvGrpSpPr>
        <p:grpSpPr>
          <a:xfrm>
            <a:off x="2881744" y="3090481"/>
            <a:ext cx="5337810" cy="1444930"/>
            <a:chOff x="2881744" y="3090481"/>
            <a:chExt cx="5337810" cy="1444930"/>
          </a:xfrm>
        </p:grpSpPr>
        <p:sp>
          <p:nvSpPr>
            <p:cNvPr id="220" name="Google Shape;220;p22"/>
            <p:cNvSpPr/>
            <p:nvPr/>
          </p:nvSpPr>
          <p:spPr>
            <a:xfrm>
              <a:off x="2881744" y="3090481"/>
              <a:ext cx="5337810" cy="722630"/>
            </a:xfrm>
            <a:custGeom>
              <a:rect b="b" l="l" r="r" t="t"/>
              <a:pathLst>
                <a:path extrusionOk="0" h="722629" w="5337809">
                  <a:moveTo>
                    <a:pt x="5337505" y="0"/>
                  </a:moveTo>
                  <a:lnTo>
                    <a:pt x="3633305" y="0"/>
                  </a:lnTo>
                  <a:lnTo>
                    <a:pt x="1929091" y="0"/>
                  </a:lnTo>
                  <a:lnTo>
                    <a:pt x="0" y="0"/>
                  </a:lnTo>
                  <a:lnTo>
                    <a:pt x="0" y="722312"/>
                  </a:lnTo>
                  <a:lnTo>
                    <a:pt x="1929091" y="722312"/>
                  </a:lnTo>
                  <a:lnTo>
                    <a:pt x="3633305" y="722312"/>
                  </a:lnTo>
                  <a:lnTo>
                    <a:pt x="5337505" y="722312"/>
                  </a:lnTo>
                  <a:lnTo>
                    <a:pt x="5337505" y="0"/>
                  </a:lnTo>
                  <a:close/>
                </a:path>
              </a:pathLst>
            </a:custGeom>
            <a:solidFill>
              <a:srgbClr val="FFEC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1" name="Google Shape;221;p22"/>
            <p:cNvSpPr/>
            <p:nvPr/>
          </p:nvSpPr>
          <p:spPr>
            <a:xfrm>
              <a:off x="2881744" y="3812781"/>
              <a:ext cx="3633470" cy="722630"/>
            </a:xfrm>
            <a:custGeom>
              <a:rect b="b" l="l" r="r" t="t"/>
              <a:pathLst>
                <a:path extrusionOk="0" h="722629" w="3633470">
                  <a:moveTo>
                    <a:pt x="3633305" y="0"/>
                  </a:moveTo>
                  <a:lnTo>
                    <a:pt x="1929091" y="0"/>
                  </a:lnTo>
                  <a:lnTo>
                    <a:pt x="0" y="0"/>
                  </a:lnTo>
                  <a:lnTo>
                    <a:pt x="0" y="722299"/>
                  </a:lnTo>
                  <a:lnTo>
                    <a:pt x="1929091" y="722299"/>
                  </a:lnTo>
                  <a:lnTo>
                    <a:pt x="3633305" y="722299"/>
                  </a:lnTo>
                  <a:lnTo>
                    <a:pt x="3633305" y="0"/>
                  </a:lnTo>
                  <a:close/>
                </a:path>
              </a:pathLst>
            </a:custGeom>
            <a:solidFill>
              <a:srgbClr val="FFF6E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22" name="Google Shape;222;p22"/>
          <p:cNvSpPr/>
          <p:nvPr/>
        </p:nvSpPr>
        <p:spPr>
          <a:xfrm>
            <a:off x="9923462" y="3812781"/>
            <a:ext cx="1704339" cy="722630"/>
          </a:xfrm>
          <a:custGeom>
            <a:rect b="b" l="l" r="r" t="t"/>
            <a:pathLst>
              <a:path extrusionOk="0" h="722629" w="1704340">
                <a:moveTo>
                  <a:pt x="1704213" y="0"/>
                </a:moveTo>
                <a:lnTo>
                  <a:pt x="0" y="0"/>
                </a:lnTo>
                <a:lnTo>
                  <a:pt x="0" y="722299"/>
                </a:lnTo>
                <a:lnTo>
                  <a:pt x="1704213" y="722299"/>
                </a:lnTo>
                <a:lnTo>
                  <a:pt x="1704213" y="0"/>
                </a:lnTo>
                <a:close/>
              </a:path>
            </a:pathLst>
          </a:custGeom>
          <a:solidFill>
            <a:srgbClr val="FFF6E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3" name="Google Shape;223;p22"/>
          <p:cNvSpPr/>
          <p:nvPr/>
        </p:nvSpPr>
        <p:spPr>
          <a:xfrm>
            <a:off x="2881744" y="4535080"/>
            <a:ext cx="3633470" cy="722630"/>
          </a:xfrm>
          <a:custGeom>
            <a:rect b="b" l="l" r="r" t="t"/>
            <a:pathLst>
              <a:path extrusionOk="0" h="722629" w="3633470">
                <a:moveTo>
                  <a:pt x="3633305" y="0"/>
                </a:moveTo>
                <a:lnTo>
                  <a:pt x="1929091" y="0"/>
                </a:lnTo>
                <a:lnTo>
                  <a:pt x="0" y="0"/>
                </a:lnTo>
                <a:lnTo>
                  <a:pt x="0" y="722299"/>
                </a:lnTo>
                <a:lnTo>
                  <a:pt x="1929091" y="722299"/>
                </a:lnTo>
                <a:lnTo>
                  <a:pt x="3633305" y="722299"/>
                </a:lnTo>
                <a:lnTo>
                  <a:pt x="3633305" y="0"/>
                </a:lnTo>
                <a:close/>
              </a:path>
            </a:pathLst>
          </a:custGeom>
          <a:solidFill>
            <a:srgbClr val="FFEC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4" name="Google Shape;224;p22"/>
          <p:cNvSpPr/>
          <p:nvPr/>
        </p:nvSpPr>
        <p:spPr>
          <a:xfrm>
            <a:off x="8219249" y="4535080"/>
            <a:ext cx="1704339" cy="722630"/>
          </a:xfrm>
          <a:custGeom>
            <a:rect b="b" l="l" r="r" t="t"/>
            <a:pathLst>
              <a:path extrusionOk="0" h="722629" w="1704340">
                <a:moveTo>
                  <a:pt x="1704213" y="0"/>
                </a:moveTo>
                <a:lnTo>
                  <a:pt x="0" y="0"/>
                </a:lnTo>
                <a:lnTo>
                  <a:pt x="0" y="722299"/>
                </a:lnTo>
                <a:lnTo>
                  <a:pt x="1704213" y="722299"/>
                </a:lnTo>
                <a:lnTo>
                  <a:pt x="1704213" y="0"/>
                </a:lnTo>
                <a:close/>
              </a:path>
            </a:pathLst>
          </a:custGeom>
          <a:solidFill>
            <a:srgbClr val="FFECD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225" name="Google Shape;225;p22"/>
          <p:cNvGraphicFramePr/>
          <p:nvPr/>
        </p:nvGraphicFramePr>
        <p:xfrm>
          <a:off x="640053" y="1053421"/>
          <a:ext cx="3000000" cy="3000000"/>
        </p:xfrm>
        <a:graphic>
          <a:graphicData uri="http://schemas.openxmlformats.org/drawingml/2006/table">
            <a:tbl>
              <a:tblPr bandRow="1" firstRow="1">
                <a:noFill/>
                <a:tableStyleId>{8284DA02-1CED-4A95-A1B6-693B3C8AE47F}</a:tableStyleId>
              </a:tblPr>
              <a:tblGrid>
                <a:gridCol w="2235200"/>
                <a:gridCol w="1929125"/>
                <a:gridCol w="1704350"/>
                <a:gridCol w="1704350"/>
                <a:gridCol w="1704350"/>
                <a:gridCol w="1704350"/>
              </a:tblGrid>
              <a:tr h="586100">
                <a:tc>
                  <a:txBody>
                    <a:bodyPr/>
                    <a:lstStyle/>
                    <a:p>
                      <a:pPr indent="0" lvl="0" marL="91440" marR="0" rtl="0" algn="l">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Benefits</a:t>
                      </a:r>
                      <a:endParaRPr sz="1500" u="none" cap="none" strike="noStrike">
                        <a:latin typeface="Arial"/>
                        <a:ea typeface="Arial"/>
                        <a:cs typeface="Arial"/>
                        <a:sym typeface="Arial"/>
                      </a:endParaRPr>
                    </a:p>
                  </a:txBody>
                  <a:tcPr marT="174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B54"/>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Our Solution</a:t>
                      </a:r>
                      <a:endParaRPr sz="1500" u="none" cap="none" strike="noStrike">
                        <a:latin typeface="Arial"/>
                        <a:ea typeface="Arial"/>
                        <a:cs typeface="Arial"/>
                        <a:sym typeface="Arial"/>
                      </a:endParaRPr>
                    </a:p>
                  </a:txBody>
                  <a:tcPr marT="174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B54"/>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1</a:t>
                      </a:r>
                      <a:endParaRPr sz="1500" u="none" cap="none" strike="noStrike">
                        <a:latin typeface="Arial"/>
                        <a:ea typeface="Arial"/>
                        <a:cs typeface="Arial"/>
                        <a:sym typeface="Arial"/>
                      </a:endParaRPr>
                    </a:p>
                  </a:txBody>
                  <a:tcPr marT="174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B54"/>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2</a:t>
                      </a:r>
                      <a:endParaRPr sz="1500" u="none" cap="none" strike="noStrike">
                        <a:latin typeface="Arial"/>
                        <a:ea typeface="Arial"/>
                        <a:cs typeface="Arial"/>
                        <a:sym typeface="Arial"/>
                      </a:endParaRPr>
                    </a:p>
                  </a:txBody>
                  <a:tcPr marT="174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B54"/>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3</a:t>
                      </a:r>
                      <a:endParaRPr sz="1500" u="none" cap="none" strike="noStrike">
                        <a:latin typeface="Arial"/>
                        <a:ea typeface="Arial"/>
                        <a:cs typeface="Arial"/>
                        <a:sym typeface="Arial"/>
                      </a:endParaRPr>
                    </a:p>
                  </a:txBody>
                  <a:tcPr marT="174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B54"/>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Competitor 4</a:t>
                      </a:r>
                      <a:endParaRPr sz="1500" u="none" cap="none" strike="noStrike">
                        <a:latin typeface="Arial"/>
                        <a:ea typeface="Arial"/>
                        <a:cs typeface="Arial"/>
                        <a:sym typeface="Arial"/>
                      </a:endParaRPr>
                    </a:p>
                  </a:txBody>
                  <a:tcPr marT="1740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B54"/>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Intuitive Design</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Cost</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Performance</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Quality</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Complexity</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ECD1"/>
                    </a:solidFill>
                  </a:tcPr>
                </a:tc>
              </a:tr>
              <a:tr h="722300">
                <a:tc>
                  <a:txBody>
                    <a:bodyPr/>
                    <a:lstStyle/>
                    <a:p>
                      <a:pPr indent="0" lvl="0" marL="114300" marR="725805"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Overall  Assessment</a:t>
                      </a:r>
                      <a:endParaRPr sz="2000" u="none" cap="none" strike="noStrike">
                        <a:latin typeface="Arial"/>
                        <a:ea typeface="Arial"/>
                        <a:cs typeface="Arial"/>
                        <a:sym typeface="Arial"/>
                      </a:endParaRPr>
                    </a:p>
                  </a:txBody>
                  <a:tcPr marT="48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5</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3</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2</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2</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1</a:t>
                      </a:r>
                      <a:endParaRPr sz="2000" u="none" cap="none" strike="noStrike">
                        <a:latin typeface="Arial"/>
                        <a:ea typeface="Arial"/>
                        <a:cs typeface="Arial"/>
                        <a:sym typeface="Arial"/>
                      </a:endParaRPr>
                    </a:p>
                  </a:txBody>
                  <a:tcPr marT="2013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6E9"/>
                    </a:solidFill>
                  </a:tcPr>
                </a:tc>
              </a:tr>
            </a:tbl>
          </a:graphicData>
        </a:graphic>
      </p:graphicFrame>
      <p:sp>
        <p:nvSpPr>
          <p:cNvPr id="226" name="Google Shape;226;p22"/>
          <p:cNvSpPr txBox="1"/>
          <p:nvPr>
            <p:ph type="title"/>
          </p:nvPr>
        </p:nvSpPr>
        <p:spPr>
          <a:xfrm>
            <a:off x="592667" y="355089"/>
            <a:ext cx="866838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EXAMPLE 2 – Our Solution vs. The Competition</a:t>
            </a:r>
            <a:endParaRPr/>
          </a:p>
        </p:txBody>
      </p:sp>
      <p:sp>
        <p:nvSpPr>
          <p:cNvPr id="227" name="Google Shape;227;p22"/>
          <p:cNvSpPr/>
          <p:nvPr/>
        </p:nvSpPr>
        <p:spPr>
          <a:xfrm>
            <a:off x="3598164" y="1886711"/>
            <a:ext cx="335280" cy="304800"/>
          </a:xfrm>
          <a:custGeom>
            <a:rect b="b" l="l" r="r" t="t"/>
            <a:pathLst>
              <a:path extrusionOk="0" h="304800" w="335279">
                <a:moveTo>
                  <a:pt x="167640" y="0"/>
                </a:moveTo>
                <a:lnTo>
                  <a:pt x="114653" y="7769"/>
                </a:lnTo>
                <a:lnTo>
                  <a:pt x="68634" y="29405"/>
                </a:lnTo>
                <a:lnTo>
                  <a:pt x="32345" y="62396"/>
                </a:lnTo>
                <a:lnTo>
                  <a:pt x="8546" y="104231"/>
                </a:lnTo>
                <a:lnTo>
                  <a:pt x="0" y="152400"/>
                </a:lnTo>
                <a:lnTo>
                  <a:pt x="8546" y="200568"/>
                </a:lnTo>
                <a:lnTo>
                  <a:pt x="32345" y="242403"/>
                </a:lnTo>
                <a:lnTo>
                  <a:pt x="68634" y="275394"/>
                </a:lnTo>
                <a:lnTo>
                  <a:pt x="114653" y="297030"/>
                </a:lnTo>
                <a:lnTo>
                  <a:pt x="167640" y="304800"/>
                </a:lnTo>
                <a:lnTo>
                  <a:pt x="220626" y="297030"/>
                </a:lnTo>
                <a:lnTo>
                  <a:pt x="266645" y="275394"/>
                </a:lnTo>
                <a:lnTo>
                  <a:pt x="302934" y="242403"/>
                </a:lnTo>
                <a:lnTo>
                  <a:pt x="326733" y="200568"/>
                </a:lnTo>
                <a:lnTo>
                  <a:pt x="335280" y="152400"/>
                </a:lnTo>
                <a:lnTo>
                  <a:pt x="326733" y="104231"/>
                </a:lnTo>
                <a:lnTo>
                  <a:pt x="302934" y="62396"/>
                </a:lnTo>
                <a:lnTo>
                  <a:pt x="266645" y="29405"/>
                </a:lnTo>
                <a:lnTo>
                  <a:pt x="220626" y="7769"/>
                </a:lnTo>
                <a:lnTo>
                  <a:pt x="16764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8" name="Google Shape;228;p22"/>
          <p:cNvSpPr/>
          <p:nvPr/>
        </p:nvSpPr>
        <p:spPr>
          <a:xfrm>
            <a:off x="3613403" y="2581655"/>
            <a:ext cx="334010" cy="304800"/>
          </a:xfrm>
          <a:custGeom>
            <a:rect b="b" l="l" r="r" t="t"/>
            <a:pathLst>
              <a:path extrusionOk="0" h="304800" w="334010">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9" name="Google Shape;229;p22"/>
          <p:cNvSpPr/>
          <p:nvPr/>
        </p:nvSpPr>
        <p:spPr>
          <a:xfrm>
            <a:off x="3627120" y="4768596"/>
            <a:ext cx="334010" cy="304800"/>
          </a:xfrm>
          <a:custGeom>
            <a:rect b="b" l="l" r="r" t="t"/>
            <a:pathLst>
              <a:path extrusionOk="0" h="304800" w="334010">
                <a:moveTo>
                  <a:pt x="166878" y="0"/>
                </a:moveTo>
                <a:lnTo>
                  <a:pt x="114131" y="7769"/>
                </a:lnTo>
                <a:lnTo>
                  <a:pt x="68322" y="29405"/>
                </a:lnTo>
                <a:lnTo>
                  <a:pt x="32197" y="62396"/>
                </a:lnTo>
                <a:lnTo>
                  <a:pt x="8507" y="104231"/>
                </a:lnTo>
                <a:lnTo>
                  <a:pt x="0" y="152399"/>
                </a:lnTo>
                <a:lnTo>
                  <a:pt x="8507" y="200568"/>
                </a:lnTo>
                <a:lnTo>
                  <a:pt x="32197" y="242403"/>
                </a:lnTo>
                <a:lnTo>
                  <a:pt x="68322" y="275394"/>
                </a:lnTo>
                <a:lnTo>
                  <a:pt x="114131" y="297030"/>
                </a:lnTo>
                <a:lnTo>
                  <a:pt x="166878" y="304799"/>
                </a:lnTo>
                <a:lnTo>
                  <a:pt x="219624" y="297030"/>
                </a:lnTo>
                <a:lnTo>
                  <a:pt x="265433" y="275394"/>
                </a:lnTo>
                <a:lnTo>
                  <a:pt x="301558" y="242403"/>
                </a:lnTo>
                <a:lnTo>
                  <a:pt x="325248" y="200568"/>
                </a:lnTo>
                <a:lnTo>
                  <a:pt x="333756" y="152399"/>
                </a:lnTo>
                <a:lnTo>
                  <a:pt x="325248" y="104231"/>
                </a:lnTo>
                <a:lnTo>
                  <a:pt x="301558" y="62396"/>
                </a:lnTo>
                <a:lnTo>
                  <a:pt x="265433" y="29405"/>
                </a:lnTo>
                <a:lnTo>
                  <a:pt x="219624" y="7769"/>
                </a:lnTo>
                <a:lnTo>
                  <a:pt x="166878"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0" name="Google Shape;230;p22"/>
          <p:cNvSpPr/>
          <p:nvPr/>
        </p:nvSpPr>
        <p:spPr>
          <a:xfrm>
            <a:off x="3627120" y="4053840"/>
            <a:ext cx="334010" cy="304800"/>
          </a:xfrm>
          <a:custGeom>
            <a:rect b="b" l="l" r="r" t="t"/>
            <a:pathLst>
              <a:path extrusionOk="0" h="304800" w="334010">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1" name="Google Shape;231;p22"/>
          <p:cNvSpPr/>
          <p:nvPr/>
        </p:nvSpPr>
        <p:spPr>
          <a:xfrm>
            <a:off x="3613403" y="3317747"/>
            <a:ext cx="334010" cy="304800"/>
          </a:xfrm>
          <a:custGeom>
            <a:rect b="b" l="l" r="r" t="t"/>
            <a:pathLst>
              <a:path extrusionOk="0" h="304800" w="334010">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2" name="Google Shape;232;p22"/>
          <p:cNvSpPr/>
          <p:nvPr/>
        </p:nvSpPr>
        <p:spPr>
          <a:xfrm>
            <a:off x="5524500" y="4069079"/>
            <a:ext cx="334010" cy="304800"/>
          </a:xfrm>
          <a:custGeom>
            <a:rect b="b" l="l" r="r" t="t"/>
            <a:pathLst>
              <a:path extrusionOk="0" h="304800" w="334010">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3" name="Google Shape;233;p22"/>
          <p:cNvSpPr/>
          <p:nvPr/>
        </p:nvSpPr>
        <p:spPr>
          <a:xfrm>
            <a:off x="5524500" y="3331464"/>
            <a:ext cx="334010" cy="304800"/>
          </a:xfrm>
          <a:custGeom>
            <a:rect b="b" l="l" r="r" t="t"/>
            <a:pathLst>
              <a:path extrusionOk="0" h="304800" w="334010">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4" name="Google Shape;234;p22"/>
          <p:cNvSpPr/>
          <p:nvPr/>
        </p:nvSpPr>
        <p:spPr>
          <a:xfrm>
            <a:off x="5538215" y="4754879"/>
            <a:ext cx="334010" cy="304800"/>
          </a:xfrm>
          <a:custGeom>
            <a:rect b="b" l="l" r="r" t="t"/>
            <a:pathLst>
              <a:path extrusionOk="0" h="304800" w="334010">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5" name="Google Shape;235;p22"/>
          <p:cNvSpPr/>
          <p:nvPr/>
        </p:nvSpPr>
        <p:spPr>
          <a:xfrm>
            <a:off x="7132319" y="3236976"/>
            <a:ext cx="334010" cy="304800"/>
          </a:xfrm>
          <a:custGeom>
            <a:rect b="b" l="l" r="r" t="t"/>
            <a:pathLst>
              <a:path extrusionOk="0" h="304800" w="334009">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E33E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6" name="Google Shape;236;p22"/>
          <p:cNvSpPr/>
          <p:nvPr/>
        </p:nvSpPr>
        <p:spPr>
          <a:xfrm>
            <a:off x="7132319" y="1850135"/>
            <a:ext cx="334010" cy="304800"/>
          </a:xfrm>
          <a:custGeom>
            <a:rect b="b" l="l" r="r" t="t"/>
            <a:pathLst>
              <a:path extrusionOk="0" h="304800" w="334009">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E33E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7" name="Google Shape;237;p22"/>
          <p:cNvSpPr/>
          <p:nvPr/>
        </p:nvSpPr>
        <p:spPr>
          <a:xfrm>
            <a:off x="8891016" y="4774691"/>
            <a:ext cx="334010" cy="304800"/>
          </a:xfrm>
          <a:custGeom>
            <a:rect b="b" l="l" r="r" t="t"/>
            <a:pathLst>
              <a:path extrusionOk="0" h="304800" w="334009">
                <a:moveTo>
                  <a:pt x="166878" y="0"/>
                </a:moveTo>
                <a:lnTo>
                  <a:pt x="114131" y="7769"/>
                </a:lnTo>
                <a:lnTo>
                  <a:pt x="68322" y="29405"/>
                </a:lnTo>
                <a:lnTo>
                  <a:pt x="32197" y="62396"/>
                </a:lnTo>
                <a:lnTo>
                  <a:pt x="8507" y="104231"/>
                </a:lnTo>
                <a:lnTo>
                  <a:pt x="0" y="152399"/>
                </a:lnTo>
                <a:lnTo>
                  <a:pt x="8507" y="200568"/>
                </a:lnTo>
                <a:lnTo>
                  <a:pt x="32197" y="242403"/>
                </a:lnTo>
                <a:lnTo>
                  <a:pt x="68322" y="275394"/>
                </a:lnTo>
                <a:lnTo>
                  <a:pt x="114131" y="297030"/>
                </a:lnTo>
                <a:lnTo>
                  <a:pt x="166878" y="304799"/>
                </a:lnTo>
                <a:lnTo>
                  <a:pt x="219624" y="297030"/>
                </a:lnTo>
                <a:lnTo>
                  <a:pt x="265433" y="275394"/>
                </a:lnTo>
                <a:lnTo>
                  <a:pt x="301558" y="242403"/>
                </a:lnTo>
                <a:lnTo>
                  <a:pt x="325248" y="200568"/>
                </a:lnTo>
                <a:lnTo>
                  <a:pt x="333756" y="152399"/>
                </a:lnTo>
                <a:lnTo>
                  <a:pt x="325248" y="104231"/>
                </a:lnTo>
                <a:lnTo>
                  <a:pt x="301558" y="62396"/>
                </a:lnTo>
                <a:lnTo>
                  <a:pt x="265433" y="29405"/>
                </a:lnTo>
                <a:lnTo>
                  <a:pt x="219624" y="7769"/>
                </a:lnTo>
                <a:lnTo>
                  <a:pt x="166878" y="0"/>
                </a:lnTo>
                <a:close/>
              </a:path>
            </a:pathLst>
          </a:custGeom>
          <a:solidFill>
            <a:srgbClr val="0097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8" name="Google Shape;238;p22"/>
          <p:cNvSpPr/>
          <p:nvPr/>
        </p:nvSpPr>
        <p:spPr>
          <a:xfrm>
            <a:off x="8891016" y="2528316"/>
            <a:ext cx="334010" cy="304800"/>
          </a:xfrm>
          <a:custGeom>
            <a:rect b="b" l="l" r="r" t="t"/>
            <a:pathLst>
              <a:path extrusionOk="0" h="304800" w="334009">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0097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9" name="Google Shape;239;p22"/>
          <p:cNvSpPr/>
          <p:nvPr/>
        </p:nvSpPr>
        <p:spPr>
          <a:xfrm>
            <a:off x="10553700" y="4053840"/>
            <a:ext cx="334010" cy="304800"/>
          </a:xfrm>
          <a:custGeom>
            <a:rect b="b" l="l" r="r" t="t"/>
            <a:pathLst>
              <a:path extrusionOk="0" h="304800" w="334009">
                <a:moveTo>
                  <a:pt x="166878" y="0"/>
                </a:moveTo>
                <a:lnTo>
                  <a:pt x="114131" y="7769"/>
                </a:lnTo>
                <a:lnTo>
                  <a:pt x="68322" y="29405"/>
                </a:lnTo>
                <a:lnTo>
                  <a:pt x="32197" y="62396"/>
                </a:lnTo>
                <a:lnTo>
                  <a:pt x="8507" y="104231"/>
                </a:lnTo>
                <a:lnTo>
                  <a:pt x="0" y="152400"/>
                </a:lnTo>
                <a:lnTo>
                  <a:pt x="8507" y="200568"/>
                </a:lnTo>
                <a:lnTo>
                  <a:pt x="32197" y="242403"/>
                </a:lnTo>
                <a:lnTo>
                  <a:pt x="68322" y="275394"/>
                </a:lnTo>
                <a:lnTo>
                  <a:pt x="114131" y="297030"/>
                </a:lnTo>
                <a:lnTo>
                  <a:pt x="166878" y="304800"/>
                </a:lnTo>
                <a:lnTo>
                  <a:pt x="219624" y="297030"/>
                </a:lnTo>
                <a:lnTo>
                  <a:pt x="265433" y="275394"/>
                </a:lnTo>
                <a:lnTo>
                  <a:pt x="301558" y="242403"/>
                </a:lnTo>
                <a:lnTo>
                  <a:pt x="325248" y="200568"/>
                </a:lnTo>
                <a:lnTo>
                  <a:pt x="333756" y="152400"/>
                </a:lnTo>
                <a:lnTo>
                  <a:pt x="325248" y="104231"/>
                </a:lnTo>
                <a:lnTo>
                  <a:pt x="301558" y="62396"/>
                </a:lnTo>
                <a:lnTo>
                  <a:pt x="265433" y="29405"/>
                </a:lnTo>
                <a:lnTo>
                  <a:pt x="219624" y="7769"/>
                </a:lnTo>
                <a:lnTo>
                  <a:pt x="166878"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0" name="Google Shape;240;p22"/>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592667" y="497516"/>
            <a:ext cx="4734600" cy="5982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Implementation Cost</a:t>
            </a:r>
            <a:endParaRPr sz="3750"/>
          </a:p>
        </p:txBody>
      </p:sp>
      <p:sp>
        <p:nvSpPr>
          <p:cNvPr id="246" name="Google Shape;246;p23"/>
          <p:cNvSpPr txBox="1"/>
          <p:nvPr/>
        </p:nvSpPr>
        <p:spPr>
          <a:xfrm>
            <a:off x="11798470" y="6432604"/>
            <a:ext cx="189230"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247" name="Google Shape;247;p23"/>
          <p:cNvSpPr txBox="1"/>
          <p:nvPr/>
        </p:nvSpPr>
        <p:spPr>
          <a:xfrm>
            <a:off x="7165000" y="1095725"/>
            <a:ext cx="4734600" cy="3553200"/>
          </a:xfrm>
          <a:prstGeom prst="rect">
            <a:avLst/>
          </a:prstGeom>
          <a:noFill/>
          <a:ln>
            <a:noFill/>
          </a:ln>
        </p:spPr>
        <p:txBody>
          <a:bodyPr anchorCtr="0" anchor="t" bIns="0" lIns="0" spcFirstLastPara="1" rIns="0" wrap="square" tIns="13325">
            <a:noAutofit/>
          </a:bodyPr>
          <a:lstStyle/>
          <a:p>
            <a:pPr indent="0" lvl="0" marL="457200" marR="5080" rtl="0" algn="l">
              <a:lnSpc>
                <a:spcPct val="100000"/>
              </a:lnSpc>
              <a:spcBef>
                <a:spcPts val="0"/>
              </a:spcBef>
              <a:spcAft>
                <a:spcPts val="0"/>
              </a:spcAft>
              <a:buNone/>
            </a:pPr>
            <a:r>
              <a:t/>
            </a:r>
            <a:endParaRPr sz="2000">
              <a:solidFill>
                <a:srgbClr val="63666A"/>
              </a:solidFill>
            </a:endParaRPr>
          </a:p>
          <a:p>
            <a:pPr indent="0" lvl="0" marL="457200" marR="5080" rtl="0" algn="l">
              <a:lnSpc>
                <a:spcPct val="100000"/>
              </a:lnSpc>
              <a:spcBef>
                <a:spcPts val="0"/>
              </a:spcBef>
              <a:spcAft>
                <a:spcPts val="0"/>
              </a:spcAft>
              <a:buNone/>
            </a:pPr>
            <a:r>
              <a:t/>
            </a:r>
            <a:endParaRPr sz="2000">
              <a:solidFill>
                <a:srgbClr val="63666A"/>
              </a:solidFill>
            </a:endParaRPr>
          </a:p>
          <a:p>
            <a:pPr indent="-361950" lvl="0" marL="355600" marR="5080" rtl="0" algn="l">
              <a:lnSpc>
                <a:spcPct val="100000"/>
              </a:lnSpc>
              <a:spcBef>
                <a:spcPts val="0"/>
              </a:spcBef>
              <a:spcAft>
                <a:spcPts val="0"/>
              </a:spcAft>
              <a:buClr>
                <a:srgbClr val="63666A"/>
              </a:buClr>
              <a:buSzPts val="2300"/>
              <a:buFont typeface="Arial"/>
              <a:buChar char="•"/>
            </a:pPr>
            <a:r>
              <a:rPr lang="en-US" sz="2300">
                <a:solidFill>
                  <a:srgbClr val="63666A"/>
                </a:solidFill>
              </a:rPr>
              <a:t>Startup</a:t>
            </a:r>
            <a:endParaRPr sz="2300">
              <a:solidFill>
                <a:srgbClr val="63666A"/>
              </a:solidFill>
            </a:endParaRPr>
          </a:p>
          <a:p>
            <a:pPr indent="-374650" lvl="1" marL="914400" marR="5080" rtl="0" algn="l">
              <a:lnSpc>
                <a:spcPct val="100000"/>
              </a:lnSpc>
              <a:spcBef>
                <a:spcPts val="0"/>
              </a:spcBef>
              <a:spcAft>
                <a:spcPts val="0"/>
              </a:spcAft>
              <a:buClr>
                <a:srgbClr val="63666A"/>
              </a:buClr>
              <a:buSzPts val="2300"/>
              <a:buChar char="○"/>
            </a:pPr>
            <a:r>
              <a:rPr lang="en-US" sz="2300">
                <a:solidFill>
                  <a:srgbClr val="63666A"/>
                </a:solidFill>
              </a:rPr>
              <a:t>License core </a:t>
            </a:r>
            <a:r>
              <a:rPr lang="en-US" sz="2300">
                <a:solidFill>
                  <a:srgbClr val="63666A"/>
                </a:solidFill>
              </a:rPr>
              <a:t>material</a:t>
            </a:r>
            <a:endParaRPr sz="2300">
              <a:solidFill>
                <a:srgbClr val="63666A"/>
              </a:solidFill>
            </a:endParaRPr>
          </a:p>
          <a:p>
            <a:pPr indent="-374650" lvl="1" marL="914400" marR="5080" rtl="0" algn="l">
              <a:lnSpc>
                <a:spcPct val="100000"/>
              </a:lnSpc>
              <a:spcBef>
                <a:spcPts val="0"/>
              </a:spcBef>
              <a:spcAft>
                <a:spcPts val="0"/>
              </a:spcAft>
              <a:buClr>
                <a:srgbClr val="63666A"/>
              </a:buClr>
              <a:buSzPts val="2300"/>
              <a:buChar char="○"/>
            </a:pPr>
            <a:r>
              <a:rPr lang="en-US" sz="2300">
                <a:solidFill>
                  <a:srgbClr val="63666A"/>
                </a:solidFill>
              </a:rPr>
              <a:t>Start aggregating requests</a:t>
            </a:r>
            <a:endParaRPr sz="2300">
              <a:solidFill>
                <a:srgbClr val="63666A"/>
              </a:solidFill>
            </a:endParaRPr>
          </a:p>
          <a:p>
            <a:pPr indent="-374650" lvl="1" marL="914400" marR="5080" rtl="0" algn="l">
              <a:lnSpc>
                <a:spcPct val="100000"/>
              </a:lnSpc>
              <a:spcBef>
                <a:spcPts val="0"/>
              </a:spcBef>
              <a:spcAft>
                <a:spcPts val="0"/>
              </a:spcAft>
              <a:buClr>
                <a:srgbClr val="63666A"/>
              </a:buClr>
              <a:buSzPts val="2300"/>
              <a:buChar char="○"/>
            </a:pPr>
            <a:r>
              <a:rPr lang="en-US" sz="2300">
                <a:solidFill>
                  <a:srgbClr val="63666A"/>
                </a:solidFill>
              </a:rPr>
              <a:t>Subscription-based </a:t>
            </a:r>
            <a:endParaRPr sz="2300">
              <a:solidFill>
                <a:srgbClr val="63666A"/>
              </a:solidFill>
            </a:endParaRPr>
          </a:p>
          <a:p>
            <a:pPr indent="0" lvl="0" marL="457200" marR="5080" rtl="0" algn="l">
              <a:lnSpc>
                <a:spcPct val="100000"/>
              </a:lnSpc>
              <a:spcBef>
                <a:spcPts val="0"/>
              </a:spcBef>
              <a:spcAft>
                <a:spcPts val="0"/>
              </a:spcAft>
              <a:buNone/>
            </a:pPr>
            <a:r>
              <a:t/>
            </a:r>
            <a:endParaRPr sz="2000">
              <a:solidFill>
                <a:srgbClr val="63666A"/>
              </a:solidFill>
            </a:endParaRPr>
          </a:p>
        </p:txBody>
      </p:sp>
      <p:pic>
        <p:nvPicPr>
          <p:cNvPr id="248" name="Google Shape;248;p23"/>
          <p:cNvPicPr preferRelativeResize="0"/>
          <p:nvPr/>
        </p:nvPicPr>
        <p:blipFill>
          <a:blip r:embed="rId3">
            <a:alphaModFix/>
          </a:blip>
          <a:stretch>
            <a:fillRect/>
          </a:stretch>
        </p:blipFill>
        <p:spPr>
          <a:xfrm>
            <a:off x="440500" y="1734650"/>
            <a:ext cx="6724499" cy="3388700"/>
          </a:xfrm>
          <a:prstGeom prst="rect">
            <a:avLst/>
          </a:prstGeom>
          <a:noFill/>
          <a:ln>
            <a:noFill/>
          </a:ln>
        </p:spPr>
      </p:pic>
      <p:pic>
        <p:nvPicPr>
          <p:cNvPr id="249" name="Google Shape;249;p23"/>
          <p:cNvPicPr preferRelativeResize="0"/>
          <p:nvPr/>
        </p:nvPicPr>
        <p:blipFill rotWithShape="1">
          <a:blip r:embed="rId4">
            <a:alphaModFix/>
          </a:blip>
          <a:srcRect b="31279" l="0" r="0" t="3309"/>
          <a:stretch/>
        </p:blipFill>
        <p:spPr>
          <a:xfrm>
            <a:off x="8125701" y="4090600"/>
            <a:ext cx="3109375" cy="2196550"/>
          </a:xfrm>
          <a:prstGeom prst="rect">
            <a:avLst/>
          </a:prstGeom>
          <a:noFill/>
          <a:ln>
            <a:noFill/>
          </a:ln>
        </p:spPr>
      </p:pic>
      <p:sp>
        <p:nvSpPr>
          <p:cNvPr id="250" name="Google Shape;250;p23"/>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592667" y="352041"/>
            <a:ext cx="2385060" cy="59817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Scalability</a:t>
            </a:r>
            <a:endParaRPr sz="3750"/>
          </a:p>
        </p:txBody>
      </p:sp>
      <p:sp>
        <p:nvSpPr>
          <p:cNvPr id="256" name="Google Shape;256;p24"/>
          <p:cNvSpPr txBox="1"/>
          <p:nvPr/>
        </p:nvSpPr>
        <p:spPr>
          <a:xfrm>
            <a:off x="11798470" y="6432604"/>
            <a:ext cx="189230"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257" name="Google Shape;257;p24"/>
          <p:cNvSpPr txBox="1"/>
          <p:nvPr/>
        </p:nvSpPr>
        <p:spPr>
          <a:xfrm>
            <a:off x="592675" y="950197"/>
            <a:ext cx="10638000" cy="3973200"/>
          </a:xfrm>
          <a:prstGeom prst="rect">
            <a:avLst/>
          </a:prstGeom>
          <a:noFill/>
          <a:ln>
            <a:noFill/>
          </a:ln>
        </p:spPr>
        <p:txBody>
          <a:bodyPr anchorCtr="0" anchor="t" bIns="0" lIns="0" spcFirstLastPara="1" rIns="0" wrap="square" tIns="13325">
            <a:noAutofit/>
          </a:bodyPr>
          <a:lstStyle/>
          <a:p>
            <a:pPr indent="0" lvl="0" marL="457200" marR="5080" rtl="0" algn="l">
              <a:spcBef>
                <a:spcPts val="0"/>
              </a:spcBef>
              <a:spcAft>
                <a:spcPts val="0"/>
              </a:spcAft>
              <a:buNone/>
            </a:pPr>
            <a:r>
              <a:t/>
            </a:r>
            <a:endParaRPr sz="2000">
              <a:solidFill>
                <a:srgbClr val="63666A"/>
              </a:solidFill>
            </a:endParaRPr>
          </a:p>
          <a:p>
            <a:pPr indent="-355600" lvl="0" marL="457200" marR="5080" rtl="0" algn="l">
              <a:spcBef>
                <a:spcPts val="0"/>
              </a:spcBef>
              <a:spcAft>
                <a:spcPts val="0"/>
              </a:spcAft>
              <a:buClr>
                <a:srgbClr val="63666A"/>
              </a:buClr>
              <a:buSzPts val="2000"/>
              <a:buChar char="•"/>
            </a:pPr>
            <a:r>
              <a:rPr lang="en-US" sz="2000">
                <a:solidFill>
                  <a:srgbClr val="63666A"/>
                </a:solidFill>
              </a:rPr>
              <a:t>Scale</a:t>
            </a:r>
            <a:endParaRPr sz="2000">
              <a:solidFill>
                <a:srgbClr val="63666A"/>
              </a:solidFill>
            </a:endParaRPr>
          </a:p>
          <a:p>
            <a:pPr indent="-355600" lvl="1" marL="914400" marR="5080" rtl="0" algn="l">
              <a:spcBef>
                <a:spcPts val="0"/>
              </a:spcBef>
              <a:spcAft>
                <a:spcPts val="0"/>
              </a:spcAft>
              <a:buClr>
                <a:srgbClr val="63666A"/>
              </a:buClr>
              <a:buSzPts val="2000"/>
              <a:buChar char="○"/>
            </a:pPr>
            <a:r>
              <a:rPr lang="en-US" sz="2000">
                <a:solidFill>
                  <a:srgbClr val="63666A"/>
                </a:solidFill>
              </a:rPr>
              <a:t>Content creators create based on requests → content library grows</a:t>
            </a:r>
            <a:endParaRPr sz="2000">
              <a:solidFill>
                <a:srgbClr val="63666A"/>
              </a:solidFill>
            </a:endParaRPr>
          </a:p>
          <a:p>
            <a:pPr indent="0" lvl="0" marL="0" marR="5080" rtl="0" algn="l">
              <a:spcBef>
                <a:spcPts val="0"/>
              </a:spcBef>
              <a:spcAft>
                <a:spcPts val="0"/>
              </a:spcAft>
              <a:buNone/>
            </a:pPr>
            <a:r>
              <a:t/>
            </a:r>
            <a:endParaRPr sz="2000">
              <a:solidFill>
                <a:srgbClr val="63666A"/>
              </a:solidFill>
            </a:endParaRPr>
          </a:p>
          <a:p>
            <a:pPr indent="-355600" lvl="0" marL="457200" marR="5080" rtl="0" algn="l">
              <a:spcBef>
                <a:spcPts val="0"/>
              </a:spcBef>
              <a:spcAft>
                <a:spcPts val="0"/>
              </a:spcAft>
              <a:buClr>
                <a:srgbClr val="63666A"/>
              </a:buClr>
              <a:buSzPts val="2000"/>
              <a:buChar char="•"/>
            </a:pPr>
            <a:r>
              <a:rPr lang="en-US" sz="2000">
                <a:solidFill>
                  <a:srgbClr val="63666A"/>
                </a:solidFill>
              </a:rPr>
              <a:t>Growth</a:t>
            </a:r>
            <a:endParaRPr sz="2000">
              <a:solidFill>
                <a:srgbClr val="63666A"/>
              </a:solidFill>
            </a:endParaRPr>
          </a:p>
          <a:p>
            <a:pPr indent="-355600" lvl="1" marL="914400" marR="5080" rtl="0" algn="l">
              <a:spcBef>
                <a:spcPts val="0"/>
              </a:spcBef>
              <a:spcAft>
                <a:spcPts val="0"/>
              </a:spcAft>
              <a:buClr>
                <a:srgbClr val="63666A"/>
              </a:buClr>
              <a:buSzPts val="2000"/>
              <a:buChar char="○"/>
            </a:pPr>
            <a:r>
              <a:rPr lang="en-US" sz="2000">
                <a:solidFill>
                  <a:srgbClr val="63666A"/>
                </a:solidFill>
              </a:rPr>
              <a:t>Buy out core material</a:t>
            </a:r>
            <a:endParaRPr sz="2000">
              <a:solidFill>
                <a:srgbClr val="63666A"/>
              </a:solidFill>
            </a:endParaRPr>
          </a:p>
          <a:p>
            <a:pPr indent="-355600" lvl="1" marL="914400" marR="5080" rtl="0" algn="l">
              <a:spcBef>
                <a:spcPts val="0"/>
              </a:spcBef>
              <a:spcAft>
                <a:spcPts val="0"/>
              </a:spcAft>
              <a:buClr>
                <a:srgbClr val="63666A"/>
              </a:buClr>
              <a:buSzPts val="2000"/>
              <a:buChar char="○"/>
            </a:pPr>
            <a:r>
              <a:rPr lang="en-US" sz="2000">
                <a:solidFill>
                  <a:srgbClr val="63666A"/>
                </a:solidFill>
              </a:rPr>
              <a:t>Money from subscriptions (institutions) goes 30% to us, 70% to creators</a:t>
            </a:r>
            <a:endParaRPr sz="2000">
              <a:solidFill>
                <a:srgbClr val="63666A"/>
              </a:solidFill>
            </a:endParaRPr>
          </a:p>
        </p:txBody>
      </p:sp>
      <p:pic>
        <p:nvPicPr>
          <p:cNvPr id="258" name="Google Shape;258;p24"/>
          <p:cNvPicPr preferRelativeResize="0"/>
          <p:nvPr/>
        </p:nvPicPr>
        <p:blipFill>
          <a:blip r:embed="rId3">
            <a:alphaModFix/>
          </a:blip>
          <a:stretch>
            <a:fillRect/>
          </a:stretch>
        </p:blipFill>
        <p:spPr>
          <a:xfrm>
            <a:off x="7718326" y="3179625"/>
            <a:ext cx="3420225" cy="3024375"/>
          </a:xfrm>
          <a:prstGeom prst="rect">
            <a:avLst/>
          </a:prstGeom>
          <a:noFill/>
          <a:ln>
            <a:noFill/>
          </a:ln>
        </p:spPr>
      </p:pic>
      <p:pic>
        <p:nvPicPr>
          <p:cNvPr id="259" name="Google Shape;259;p24"/>
          <p:cNvPicPr preferRelativeResize="0"/>
          <p:nvPr/>
        </p:nvPicPr>
        <p:blipFill>
          <a:blip r:embed="rId4">
            <a:alphaModFix/>
          </a:blip>
          <a:stretch>
            <a:fillRect/>
          </a:stretch>
        </p:blipFill>
        <p:spPr>
          <a:xfrm>
            <a:off x="1932700" y="3307876"/>
            <a:ext cx="4799651" cy="2703250"/>
          </a:xfrm>
          <a:prstGeom prst="rect">
            <a:avLst/>
          </a:prstGeom>
          <a:noFill/>
          <a:ln>
            <a:noFill/>
          </a:ln>
        </p:spPr>
      </p:pic>
      <p:sp>
        <p:nvSpPr>
          <p:cNvPr id="260" name="Google Shape;260;p24"/>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592667" y="352041"/>
            <a:ext cx="4154804" cy="59817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The Team &amp; Close</a:t>
            </a:r>
            <a:endParaRPr sz="3750"/>
          </a:p>
        </p:txBody>
      </p:sp>
      <p:sp>
        <p:nvSpPr>
          <p:cNvPr id="266" name="Google Shape;266;p25"/>
          <p:cNvSpPr txBox="1"/>
          <p:nvPr/>
        </p:nvSpPr>
        <p:spPr>
          <a:xfrm>
            <a:off x="11798470" y="6432604"/>
            <a:ext cx="189230"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267" name="Google Shape;267;p25"/>
          <p:cNvSpPr txBox="1"/>
          <p:nvPr/>
        </p:nvSpPr>
        <p:spPr>
          <a:xfrm>
            <a:off x="588434" y="1224640"/>
            <a:ext cx="10947400" cy="4598670"/>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Bring the story you opened with full circle.</a:t>
            </a:r>
            <a:endParaRPr sz="2000">
              <a:latin typeface="Arial"/>
              <a:ea typeface="Arial"/>
              <a:cs typeface="Arial"/>
              <a:sym typeface="Arial"/>
            </a:endParaRPr>
          </a:p>
          <a:p>
            <a:pPr indent="0" lvl="0" marL="0" marR="0" rtl="0" algn="l">
              <a:lnSpc>
                <a:spcPct val="100000"/>
              </a:lnSpc>
              <a:spcBef>
                <a:spcPts val="40"/>
              </a:spcBef>
              <a:spcAft>
                <a:spcPts val="0"/>
              </a:spcAft>
              <a:buNone/>
            </a:pPr>
            <a:r>
              <a:t/>
            </a:r>
            <a:endParaRPr sz="2050">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Close the pitch– why do you think this is a great idea? Remind the audience what they have seen</a:t>
            </a:r>
            <a:endParaRPr sz="2000">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 no more than three points.</a:t>
            </a:r>
            <a:endParaRPr sz="2000">
              <a:latin typeface="Arial"/>
              <a:ea typeface="Arial"/>
              <a:cs typeface="Arial"/>
              <a:sym typeface="Arial"/>
            </a:endParaRPr>
          </a:p>
          <a:p>
            <a:pPr indent="0" lvl="0" marL="0" marR="0" rtl="0" algn="l">
              <a:lnSpc>
                <a:spcPct val="100000"/>
              </a:lnSpc>
              <a:spcBef>
                <a:spcPts val="40"/>
              </a:spcBef>
              <a:spcAft>
                <a:spcPts val="0"/>
              </a:spcAft>
              <a:buNone/>
            </a:pPr>
            <a:r>
              <a:t/>
            </a:r>
            <a:endParaRPr sz="2050">
              <a:latin typeface="Arial"/>
              <a:ea typeface="Arial"/>
              <a:cs typeface="Arial"/>
              <a:sym typeface="Arial"/>
            </a:endParaRPr>
          </a:p>
          <a:p>
            <a:pPr indent="0" lvl="0" marL="12700" marR="203834" rtl="0" algn="l">
              <a:lnSpc>
                <a:spcPct val="100000"/>
              </a:lnSpc>
              <a:spcBef>
                <a:spcPts val="5"/>
              </a:spcBef>
              <a:spcAft>
                <a:spcPts val="0"/>
              </a:spcAft>
              <a:buNone/>
            </a:pPr>
            <a:r>
              <a:rPr lang="en-US" sz="2000">
                <a:solidFill>
                  <a:srgbClr val="63666A"/>
                </a:solidFill>
                <a:latin typeface="Arial"/>
                <a:ea typeface="Arial"/>
                <a:cs typeface="Arial"/>
                <a:sym typeface="Arial"/>
              </a:rPr>
              <a:t>Introduce your team members and discuss skill sets brought to the team that strengthens the  solution. By now the audience understands your proposed solution so they can connect the skill  sets. Include contact Info: Name/Email</a:t>
            </a:r>
            <a:endParaRPr sz="2000">
              <a:latin typeface="Arial"/>
              <a:ea typeface="Arial"/>
              <a:cs typeface="Arial"/>
              <a:sym typeface="Arial"/>
            </a:endParaRPr>
          </a:p>
          <a:p>
            <a:pPr indent="0" lvl="0" marL="0" marR="0" rtl="0" algn="l">
              <a:lnSpc>
                <a:spcPct val="100000"/>
              </a:lnSpc>
              <a:spcBef>
                <a:spcPts val="40"/>
              </a:spcBef>
              <a:spcAft>
                <a:spcPts val="0"/>
              </a:spcAft>
              <a:buNone/>
            </a:pPr>
            <a:r>
              <a:t/>
            </a:r>
            <a:endParaRPr sz="2050">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Many investors will invest if they like the team and find the team inspiring and passionate.</a:t>
            </a:r>
            <a:endParaRPr sz="2000">
              <a:latin typeface="Arial"/>
              <a:ea typeface="Arial"/>
              <a:cs typeface="Arial"/>
              <a:sym typeface="Arial"/>
            </a:endParaRPr>
          </a:p>
          <a:p>
            <a:pPr indent="0" lvl="0" marL="0" marR="0" rtl="0" algn="l">
              <a:lnSpc>
                <a:spcPct val="100000"/>
              </a:lnSpc>
              <a:spcBef>
                <a:spcPts val="45"/>
              </a:spcBef>
              <a:spcAft>
                <a:spcPts val="0"/>
              </a:spcAft>
              <a:buNone/>
            </a:pPr>
            <a:r>
              <a:t/>
            </a:r>
            <a:endParaRPr sz="2050">
              <a:latin typeface="Arial"/>
              <a:ea typeface="Arial"/>
              <a:cs typeface="Arial"/>
              <a:sym typeface="Arial"/>
            </a:endParaRPr>
          </a:p>
          <a:p>
            <a:pPr indent="0" lvl="0" marL="12700" marR="234950" rtl="0" algn="l">
              <a:lnSpc>
                <a:spcPct val="100000"/>
              </a:lnSpc>
              <a:spcBef>
                <a:spcPts val="0"/>
              </a:spcBef>
              <a:spcAft>
                <a:spcPts val="0"/>
              </a:spcAft>
              <a:buNone/>
            </a:pPr>
            <a:r>
              <a:rPr lang="en-US" sz="2000">
                <a:solidFill>
                  <a:srgbClr val="63666A"/>
                </a:solidFill>
                <a:latin typeface="Arial"/>
                <a:ea typeface="Arial"/>
                <a:cs typeface="Arial"/>
                <a:sym typeface="Arial"/>
              </a:rPr>
              <a:t>Try to anticipate the judges questions so you can answer them, however, if you have done your  homework, you will be prepared.</a:t>
            </a:r>
            <a:endParaRPr sz="2000">
              <a:latin typeface="Arial"/>
              <a:ea typeface="Arial"/>
              <a:cs typeface="Arial"/>
              <a:sym typeface="Arial"/>
            </a:endParaRPr>
          </a:p>
          <a:p>
            <a:pPr indent="0" lvl="0" marL="0" marR="0" rtl="0" algn="l">
              <a:lnSpc>
                <a:spcPct val="100000"/>
              </a:lnSpc>
              <a:spcBef>
                <a:spcPts val="40"/>
              </a:spcBef>
              <a:spcAft>
                <a:spcPts val="0"/>
              </a:spcAft>
              <a:buNone/>
            </a:pPr>
            <a:r>
              <a:t/>
            </a:r>
            <a:endParaRPr sz="2050">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Finally, practice, practice, practice! Getting all important points across in 3 minutes!</a:t>
            </a:r>
            <a:endParaRPr sz="2000">
              <a:latin typeface="Arial"/>
              <a:ea typeface="Arial"/>
              <a:cs typeface="Arial"/>
              <a:sym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5" name="Shape 75"/>
        <p:cNvGrpSpPr/>
        <p:nvPr/>
      </p:nvGrpSpPr>
      <p:grpSpPr>
        <a:xfrm>
          <a:off x="0" y="0"/>
          <a:ext cx="0" cy="0"/>
          <a:chOff x="0" y="0"/>
          <a:chExt cx="0" cy="0"/>
        </a:xfrm>
      </p:grpSpPr>
      <p:sp>
        <p:nvSpPr>
          <p:cNvPr id="76" name="Google Shape;76;p8"/>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 name="Google Shape;77;p8"/>
          <p:cNvSpPr txBox="1"/>
          <p:nvPr/>
        </p:nvSpPr>
        <p:spPr>
          <a:xfrm>
            <a:off x="592667" y="2803288"/>
            <a:ext cx="10781665" cy="788035"/>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US" sz="5000">
                <a:solidFill>
                  <a:srgbClr val="FFFFFF"/>
                </a:solidFill>
              </a:rPr>
              <a:t>The Problem</a:t>
            </a:r>
            <a:endParaRPr sz="5000">
              <a:latin typeface="Arial"/>
              <a:ea typeface="Arial"/>
              <a:cs typeface="Arial"/>
              <a:sym typeface="Arial"/>
            </a:endParaRPr>
          </a:p>
        </p:txBody>
      </p:sp>
      <p:sp>
        <p:nvSpPr>
          <p:cNvPr id="78" name="Google Shape;78;p8"/>
          <p:cNvSpPr txBox="1"/>
          <p:nvPr/>
        </p:nvSpPr>
        <p:spPr>
          <a:xfrm>
            <a:off x="684107" y="3952509"/>
            <a:ext cx="10107295" cy="4064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lang="en-US" sz="2500">
                <a:solidFill>
                  <a:srgbClr val="FFFFFF"/>
                </a:solidFill>
                <a:latin typeface="Arial"/>
                <a:ea typeface="Arial"/>
                <a:cs typeface="Arial"/>
                <a:sym typeface="Arial"/>
              </a:rPr>
              <a:t>Everyone loves to hear stories. So tell an exciting story about your idea!</a:t>
            </a:r>
            <a:endParaRPr sz="2500">
              <a:latin typeface="Arial"/>
              <a:ea typeface="Arial"/>
              <a:cs typeface="Arial"/>
              <a:sym typeface="Aria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71" name="Shape 271"/>
        <p:cNvGrpSpPr/>
        <p:nvPr/>
      </p:nvGrpSpPr>
      <p:grpSpPr>
        <a:xfrm>
          <a:off x="0" y="0"/>
          <a:ext cx="0" cy="0"/>
          <a:chOff x="0" y="0"/>
          <a:chExt cx="0" cy="0"/>
        </a:xfrm>
      </p:grpSpPr>
      <p:sp>
        <p:nvSpPr>
          <p:cNvPr id="272" name="Google Shape;272;p26"/>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E33E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3" name="Google Shape;273;p26"/>
          <p:cNvSpPr txBox="1"/>
          <p:nvPr/>
        </p:nvSpPr>
        <p:spPr>
          <a:xfrm>
            <a:off x="592667" y="3906789"/>
            <a:ext cx="1863725" cy="4064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lang="en-US" sz="2500">
                <a:solidFill>
                  <a:srgbClr val="FFFFFF"/>
                </a:solidFill>
                <a:latin typeface="Arial"/>
                <a:ea typeface="Arial"/>
                <a:cs typeface="Arial"/>
                <a:sym typeface="Arial"/>
              </a:rPr>
              <a:t>Use if helpful</a:t>
            </a:r>
            <a:endParaRPr sz="2500">
              <a:latin typeface="Arial"/>
              <a:ea typeface="Arial"/>
              <a:cs typeface="Arial"/>
              <a:sym typeface="Arial"/>
            </a:endParaRPr>
          </a:p>
        </p:txBody>
      </p:sp>
      <p:sp>
        <p:nvSpPr>
          <p:cNvPr id="274" name="Google Shape;274;p26"/>
          <p:cNvSpPr txBox="1"/>
          <p:nvPr>
            <p:ph type="ctrTitle"/>
          </p:nvPr>
        </p:nvSpPr>
        <p:spPr>
          <a:xfrm>
            <a:off x="592667" y="2117488"/>
            <a:ext cx="11006665" cy="1473835"/>
          </a:xfrm>
          <a:prstGeom prst="rect">
            <a:avLst/>
          </a:prstGeom>
          <a:noFill/>
          <a:ln>
            <a:noFill/>
          </a:ln>
        </p:spPr>
        <p:txBody>
          <a:bodyPr anchorCtr="0" anchor="t" bIns="0" lIns="0" spcFirstLastPara="1" rIns="0" wrap="square" tIns="99675">
            <a:noAutofit/>
          </a:bodyPr>
          <a:lstStyle/>
          <a:p>
            <a:pPr indent="0" lvl="0" marL="12700" marR="5715" rtl="0" algn="l">
              <a:lnSpc>
                <a:spcPct val="108000"/>
              </a:lnSpc>
              <a:spcBef>
                <a:spcPts val="0"/>
              </a:spcBef>
              <a:spcAft>
                <a:spcPts val="0"/>
              </a:spcAft>
              <a:buNone/>
            </a:pPr>
            <a:r>
              <a:rPr lang="en-US"/>
              <a:t>Additional charts, process, timeline  templates</a:t>
            </a: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596898" y="302021"/>
            <a:ext cx="6511925"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Slide Title in Arial Bold, 30 pt. Black</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Subtitle in Arial Regular, 20 pt.</a:t>
            </a:r>
            <a:endParaRPr sz="2000">
              <a:latin typeface="Arial"/>
              <a:ea typeface="Arial"/>
              <a:cs typeface="Arial"/>
              <a:sym typeface="Arial"/>
            </a:endParaRPr>
          </a:p>
        </p:txBody>
      </p:sp>
      <p:sp>
        <p:nvSpPr>
          <p:cNvPr id="280" name="Google Shape;280;p27"/>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281" name="Google Shape;281;p27"/>
          <p:cNvSpPr txBox="1"/>
          <p:nvPr/>
        </p:nvSpPr>
        <p:spPr>
          <a:xfrm>
            <a:off x="596900" y="1692860"/>
            <a:ext cx="5273675" cy="1930400"/>
          </a:xfrm>
          <a:prstGeom prst="rect">
            <a:avLst/>
          </a:prstGeom>
          <a:noFill/>
          <a:ln>
            <a:noFill/>
          </a:ln>
        </p:spPr>
        <p:txBody>
          <a:bodyPr anchorCtr="0" anchor="t" bIns="0" lIns="0" spcFirstLastPara="1" rIns="0" wrap="square" tIns="12050">
            <a:noAutofit/>
          </a:bodyPr>
          <a:lstStyle/>
          <a:p>
            <a:pPr indent="0" lvl="0" marL="12700" marR="5080" rtl="0" algn="l">
              <a:lnSpc>
                <a:spcPct val="100000"/>
              </a:lnSpc>
              <a:spcBef>
                <a:spcPts val="0"/>
              </a:spcBef>
              <a:spcAft>
                <a:spcPts val="0"/>
              </a:spcAft>
              <a:buNone/>
            </a:pPr>
            <a:r>
              <a:rPr lang="en-US" sz="2500">
                <a:solidFill>
                  <a:srgbClr val="63666A"/>
                </a:solidFill>
                <a:latin typeface="Arial"/>
                <a:ea typeface="Arial"/>
                <a:cs typeface="Arial"/>
                <a:sym typeface="Arial"/>
              </a:rPr>
              <a:t>Use this template for two columns of  text, two images, or to pair text with a  cropped image. If there is only one  chunk of copy, consider getting rid of  the bullets.</a:t>
            </a:r>
            <a:endParaRPr sz="2500">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596898" y="302021"/>
            <a:ext cx="6511925"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Slide Title in Arial Bold, 30 pt. Black</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Subtitle in Arial Regular, 20 pt.</a:t>
            </a:r>
            <a:endParaRPr sz="2000">
              <a:latin typeface="Arial"/>
              <a:ea typeface="Arial"/>
              <a:cs typeface="Arial"/>
              <a:sym typeface="Arial"/>
            </a:endParaRPr>
          </a:p>
        </p:txBody>
      </p:sp>
      <p:sp>
        <p:nvSpPr>
          <p:cNvPr id="287" name="Google Shape;287;p28"/>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288" name="Google Shape;288;p28"/>
          <p:cNvSpPr txBox="1"/>
          <p:nvPr/>
        </p:nvSpPr>
        <p:spPr>
          <a:xfrm>
            <a:off x="6174740" y="1692860"/>
            <a:ext cx="5161915" cy="2159000"/>
          </a:xfrm>
          <a:prstGeom prst="rect">
            <a:avLst/>
          </a:prstGeom>
          <a:noFill/>
          <a:ln>
            <a:noFill/>
          </a:ln>
        </p:spPr>
        <p:txBody>
          <a:bodyPr anchorCtr="0" anchor="t" bIns="0" lIns="0" spcFirstLastPara="1" rIns="0" wrap="square" tIns="12050">
            <a:noAutofit/>
          </a:bodyPr>
          <a:lstStyle/>
          <a:p>
            <a:pPr indent="-228600" lvl="0" marL="240665" marR="5080" rtl="0" algn="l">
              <a:lnSpc>
                <a:spcPct val="100000"/>
              </a:lnSpc>
              <a:spcBef>
                <a:spcPts val="0"/>
              </a:spcBef>
              <a:spcAft>
                <a:spcPts val="0"/>
              </a:spcAft>
              <a:buClr>
                <a:srgbClr val="63666A"/>
              </a:buClr>
              <a:buSzPts val="2500"/>
              <a:buFont typeface="Arial"/>
              <a:buChar char="•"/>
            </a:pPr>
            <a:r>
              <a:rPr lang="en-US" sz="2500">
                <a:solidFill>
                  <a:srgbClr val="63666A"/>
                </a:solidFill>
                <a:latin typeface="Arial"/>
                <a:ea typeface="Arial"/>
                <a:cs typeface="Arial"/>
                <a:sym typeface="Arial"/>
              </a:rPr>
              <a:t>In some cases, the image will sit to  the left of the text.</a:t>
            </a:r>
            <a:endParaRPr sz="2500">
              <a:latin typeface="Arial"/>
              <a:ea typeface="Arial"/>
              <a:cs typeface="Arial"/>
              <a:sym typeface="Arial"/>
            </a:endParaRPr>
          </a:p>
          <a:p>
            <a:pPr indent="-228600" lvl="0" marL="240665" marR="110489" rtl="0" algn="l">
              <a:lnSpc>
                <a:spcPct val="100000"/>
              </a:lnSpc>
              <a:spcBef>
                <a:spcPts val="1800"/>
              </a:spcBef>
              <a:spcAft>
                <a:spcPts val="0"/>
              </a:spcAft>
              <a:buClr>
                <a:srgbClr val="63666A"/>
              </a:buClr>
              <a:buSzPts val="2500"/>
              <a:buFont typeface="Arial"/>
              <a:buChar char="•"/>
            </a:pPr>
            <a:r>
              <a:rPr lang="en-US" sz="2500">
                <a:solidFill>
                  <a:srgbClr val="63666A"/>
                </a:solidFill>
                <a:latin typeface="Arial"/>
                <a:ea typeface="Arial"/>
                <a:cs typeface="Arial"/>
                <a:sym typeface="Arial"/>
              </a:rPr>
              <a:t>Make sure whichever you choose,  it is consistent throughout your  presentation.</a:t>
            </a:r>
            <a:endParaRPr sz="2500">
              <a:latin typeface="Arial"/>
              <a:ea typeface="Arial"/>
              <a:cs typeface="Arial"/>
              <a:sym typeface="Arial"/>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596898" y="302021"/>
            <a:ext cx="6511925"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Slide Title in Arial Bold, 30 pt. Black</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Subtitle in Arial Regular, 20 pt.</a:t>
            </a:r>
            <a:endParaRPr sz="2000">
              <a:latin typeface="Arial"/>
              <a:ea typeface="Arial"/>
              <a:cs typeface="Arial"/>
              <a:sym typeface="Arial"/>
            </a:endParaRPr>
          </a:p>
        </p:txBody>
      </p:sp>
      <p:sp>
        <p:nvSpPr>
          <p:cNvPr id="294" name="Google Shape;294;p29"/>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295" name="Google Shape;295;p29"/>
          <p:cNvSpPr txBox="1"/>
          <p:nvPr/>
        </p:nvSpPr>
        <p:spPr>
          <a:xfrm>
            <a:off x="4326218" y="1692860"/>
            <a:ext cx="6626859" cy="1778000"/>
          </a:xfrm>
          <a:prstGeom prst="rect">
            <a:avLst/>
          </a:prstGeom>
          <a:noFill/>
          <a:ln>
            <a:noFill/>
          </a:ln>
        </p:spPr>
        <p:txBody>
          <a:bodyPr anchorCtr="0" anchor="t" bIns="0" lIns="0" spcFirstLastPara="1" rIns="0" wrap="square" tIns="12050">
            <a:noAutofit/>
          </a:bodyPr>
          <a:lstStyle/>
          <a:p>
            <a:pPr indent="-228600" lvl="0" marL="240665" marR="5080" rtl="0" algn="l">
              <a:lnSpc>
                <a:spcPct val="100000"/>
              </a:lnSpc>
              <a:spcBef>
                <a:spcPts val="0"/>
              </a:spcBef>
              <a:spcAft>
                <a:spcPts val="0"/>
              </a:spcAft>
              <a:buClr>
                <a:srgbClr val="63666A"/>
              </a:buClr>
              <a:buSzPts val="2500"/>
              <a:buFont typeface="Arial"/>
              <a:buChar char="•"/>
            </a:pPr>
            <a:r>
              <a:rPr lang="en-US" sz="2500">
                <a:solidFill>
                  <a:srgbClr val="63666A"/>
                </a:solidFill>
                <a:latin typeface="Arial"/>
                <a:ea typeface="Arial"/>
                <a:cs typeface="Arial"/>
                <a:sym typeface="Arial"/>
              </a:rPr>
              <a:t>Bulleted copy spans two columns, to the right  of a single-column image.</a:t>
            </a:r>
            <a:endParaRPr sz="2500">
              <a:latin typeface="Arial"/>
              <a:ea typeface="Arial"/>
              <a:cs typeface="Arial"/>
              <a:sym typeface="Arial"/>
            </a:endParaRPr>
          </a:p>
          <a:p>
            <a:pPr indent="-228600" lvl="0" marL="240665" marR="218440" rtl="0" algn="l">
              <a:lnSpc>
                <a:spcPct val="100000"/>
              </a:lnSpc>
              <a:spcBef>
                <a:spcPts val="1800"/>
              </a:spcBef>
              <a:spcAft>
                <a:spcPts val="0"/>
              </a:spcAft>
              <a:buClr>
                <a:srgbClr val="63666A"/>
              </a:buClr>
              <a:buSzPts val="2500"/>
              <a:buFont typeface="Arial"/>
              <a:buChar char="•"/>
            </a:pPr>
            <a:r>
              <a:rPr lang="en-US" sz="2500">
                <a:solidFill>
                  <a:srgbClr val="63666A"/>
                </a:solidFill>
                <a:latin typeface="Arial"/>
                <a:ea typeface="Arial"/>
                <a:cs typeface="Arial"/>
                <a:sym typeface="Arial"/>
              </a:rPr>
              <a:t>In this scenario, image should usually be on  the left.</a:t>
            </a:r>
            <a:endParaRPr sz="2500">
              <a:latin typeface="Arial"/>
              <a:ea typeface="Arial"/>
              <a:cs typeface="Arial"/>
              <a:sym typeface="Aria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596898" y="302021"/>
            <a:ext cx="6511925"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Slide Title in Arial Bold, 30 pt. Black</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Subtitle in Arial Regular, 20 pt.</a:t>
            </a:r>
            <a:endParaRPr sz="2000">
              <a:latin typeface="Arial"/>
              <a:ea typeface="Arial"/>
              <a:cs typeface="Arial"/>
              <a:sym typeface="Arial"/>
            </a:endParaRPr>
          </a:p>
        </p:txBody>
      </p:sp>
      <p:sp>
        <p:nvSpPr>
          <p:cNvPr id="301" name="Google Shape;301;p30"/>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302" name="Google Shape;302;p30"/>
          <p:cNvSpPr txBox="1"/>
          <p:nvPr/>
        </p:nvSpPr>
        <p:spPr>
          <a:xfrm>
            <a:off x="4999059" y="5417184"/>
            <a:ext cx="2226945"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or text with imagery</a:t>
            </a:r>
            <a:endParaRPr sz="2000">
              <a:latin typeface="Arial"/>
              <a:ea typeface="Arial"/>
              <a:cs typeface="Arial"/>
              <a:sym typeface="Arial"/>
            </a:endParaRPr>
          </a:p>
        </p:txBody>
      </p:sp>
      <p:sp>
        <p:nvSpPr>
          <p:cNvPr id="303" name="Google Shape;303;p30"/>
          <p:cNvSpPr txBox="1"/>
          <p:nvPr/>
        </p:nvSpPr>
        <p:spPr>
          <a:xfrm>
            <a:off x="9046245" y="5417184"/>
            <a:ext cx="1607185"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or just images</a:t>
            </a:r>
            <a:endParaRPr sz="2000">
              <a:latin typeface="Arial"/>
              <a:ea typeface="Arial"/>
              <a:cs typeface="Arial"/>
              <a:sym typeface="Arial"/>
            </a:endParaRPr>
          </a:p>
        </p:txBody>
      </p:sp>
      <p:sp>
        <p:nvSpPr>
          <p:cNvPr id="304" name="Google Shape;304;p30"/>
          <p:cNvSpPr txBox="1"/>
          <p:nvPr/>
        </p:nvSpPr>
        <p:spPr>
          <a:xfrm>
            <a:off x="1112721" y="5417184"/>
            <a:ext cx="2465070"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Three columns of text</a:t>
            </a:r>
            <a:endParaRPr sz="2000">
              <a:latin typeface="Arial"/>
              <a:ea typeface="Arial"/>
              <a:cs typeface="Arial"/>
              <a:sym typeface="Arial"/>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596898" y="302021"/>
            <a:ext cx="6511925"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Slide Title in Arial Bold, 30 pt. Black</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Subtitle in Arial Regular, 20 pt.</a:t>
            </a:r>
            <a:endParaRPr sz="2000">
              <a:latin typeface="Arial"/>
              <a:ea typeface="Arial"/>
              <a:cs typeface="Arial"/>
              <a:sym typeface="Arial"/>
            </a:endParaRPr>
          </a:p>
        </p:txBody>
      </p:sp>
      <p:sp>
        <p:nvSpPr>
          <p:cNvPr id="310" name="Google Shape;310;p31"/>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311" name="Google Shape;311;p31"/>
          <p:cNvSpPr txBox="1"/>
          <p:nvPr/>
        </p:nvSpPr>
        <p:spPr>
          <a:xfrm>
            <a:off x="4999059" y="5417184"/>
            <a:ext cx="2226945"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or text with imagery</a:t>
            </a:r>
            <a:endParaRPr sz="2000">
              <a:latin typeface="Arial"/>
              <a:ea typeface="Arial"/>
              <a:cs typeface="Arial"/>
              <a:sym typeface="Arial"/>
            </a:endParaRPr>
          </a:p>
        </p:txBody>
      </p:sp>
      <p:sp>
        <p:nvSpPr>
          <p:cNvPr id="312" name="Google Shape;312;p31"/>
          <p:cNvSpPr txBox="1"/>
          <p:nvPr/>
        </p:nvSpPr>
        <p:spPr>
          <a:xfrm>
            <a:off x="9046245" y="5417184"/>
            <a:ext cx="1607185"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or just images</a:t>
            </a:r>
            <a:endParaRPr sz="2000">
              <a:latin typeface="Arial"/>
              <a:ea typeface="Arial"/>
              <a:cs typeface="Arial"/>
              <a:sym typeface="Arial"/>
            </a:endParaRPr>
          </a:p>
        </p:txBody>
      </p:sp>
      <p:sp>
        <p:nvSpPr>
          <p:cNvPr id="313" name="Google Shape;313;p31"/>
          <p:cNvSpPr txBox="1"/>
          <p:nvPr/>
        </p:nvSpPr>
        <p:spPr>
          <a:xfrm>
            <a:off x="1112721" y="5417184"/>
            <a:ext cx="2465070"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63666A"/>
                </a:solidFill>
                <a:latin typeface="Arial"/>
                <a:ea typeface="Arial"/>
                <a:cs typeface="Arial"/>
                <a:sym typeface="Arial"/>
              </a:rPr>
              <a:t>Three columns of text</a:t>
            </a:r>
            <a:endParaRPr sz="2000">
              <a:latin typeface="Arial"/>
              <a:ea typeface="Arial"/>
              <a:cs typeface="Arial"/>
              <a:sym typeface="Arial"/>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32"/>
          <p:cNvSpPr txBox="1"/>
          <p:nvPr/>
        </p:nvSpPr>
        <p:spPr>
          <a:xfrm>
            <a:off x="592667" y="1197893"/>
            <a:ext cx="6471920" cy="3074035"/>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US" sz="5000">
                <a:solidFill>
                  <a:srgbClr val="FFFFFF"/>
                </a:solidFill>
                <a:latin typeface="Arial"/>
                <a:ea typeface="Arial"/>
                <a:cs typeface="Arial"/>
                <a:sym typeface="Arial"/>
              </a:rPr>
              <a:t>“Use this template</a:t>
            </a:r>
            <a:endParaRPr sz="5000">
              <a:latin typeface="Arial"/>
              <a:ea typeface="Arial"/>
              <a:cs typeface="Arial"/>
              <a:sym typeface="Arial"/>
            </a:endParaRPr>
          </a:p>
          <a:p>
            <a:pPr indent="0" lvl="0" marL="12700" marR="5080" rtl="0" algn="l">
              <a:lnSpc>
                <a:spcPct val="100000"/>
              </a:lnSpc>
              <a:spcBef>
                <a:spcPts val="0"/>
              </a:spcBef>
              <a:spcAft>
                <a:spcPts val="0"/>
              </a:spcAft>
              <a:buNone/>
            </a:pPr>
            <a:r>
              <a:rPr b="1" lang="en-US" sz="5000">
                <a:solidFill>
                  <a:srgbClr val="FFFFFF"/>
                </a:solidFill>
                <a:latin typeface="Arial"/>
                <a:ea typeface="Arial"/>
                <a:cs typeface="Arial"/>
                <a:sym typeface="Arial"/>
              </a:rPr>
              <a:t>to add extra emphasis  to a quote, fact</a:t>
            </a:r>
            <a:endParaRPr sz="5000">
              <a:latin typeface="Arial"/>
              <a:ea typeface="Arial"/>
              <a:cs typeface="Arial"/>
              <a:sym typeface="Arial"/>
            </a:endParaRPr>
          </a:p>
          <a:p>
            <a:pPr indent="0" lvl="0" marL="12700" marR="0" rtl="0" algn="l">
              <a:lnSpc>
                <a:spcPct val="100000"/>
              </a:lnSpc>
              <a:spcBef>
                <a:spcPts val="0"/>
              </a:spcBef>
              <a:spcAft>
                <a:spcPts val="0"/>
              </a:spcAft>
              <a:buNone/>
            </a:pPr>
            <a:r>
              <a:rPr b="1" lang="en-US" sz="5000">
                <a:solidFill>
                  <a:srgbClr val="FFFFFF"/>
                </a:solidFill>
                <a:latin typeface="Arial"/>
                <a:ea typeface="Arial"/>
                <a:cs typeface="Arial"/>
                <a:sym typeface="Arial"/>
              </a:rPr>
              <a:t>or statistic.”</a:t>
            </a:r>
            <a:endParaRPr sz="5000">
              <a:latin typeface="Arial"/>
              <a:ea typeface="Arial"/>
              <a:cs typeface="Arial"/>
              <a:sym typeface="Arial"/>
            </a:endParaRPr>
          </a:p>
        </p:txBody>
      </p:sp>
      <p:sp>
        <p:nvSpPr>
          <p:cNvPr id="319" name="Google Shape;319;p32"/>
          <p:cNvSpPr txBox="1"/>
          <p:nvPr/>
        </p:nvSpPr>
        <p:spPr>
          <a:xfrm>
            <a:off x="592667" y="5112448"/>
            <a:ext cx="3611879" cy="735965"/>
          </a:xfrm>
          <a:prstGeom prst="rect">
            <a:avLst/>
          </a:prstGeom>
          <a:noFill/>
          <a:ln>
            <a:noFill/>
          </a:ln>
        </p:spPr>
        <p:txBody>
          <a:bodyPr anchorCtr="0" anchor="t" bIns="0" lIns="0" spcFirstLastPara="1" rIns="0" wrap="square" tIns="0">
            <a:noAutofit/>
          </a:bodyPr>
          <a:lstStyle/>
          <a:p>
            <a:pPr indent="0" lvl="0" marL="12700" marR="0" rtl="0" algn="l">
              <a:lnSpc>
                <a:spcPct val="112600"/>
              </a:lnSpc>
              <a:spcBef>
                <a:spcPts val="0"/>
              </a:spcBef>
              <a:spcAft>
                <a:spcPts val="0"/>
              </a:spcAft>
              <a:buNone/>
            </a:pPr>
            <a:r>
              <a:rPr b="1" lang="en-US" sz="5000">
                <a:solidFill>
                  <a:srgbClr val="FFFFFF"/>
                </a:solidFill>
                <a:latin typeface="Arial"/>
                <a:ea typeface="Arial"/>
                <a:cs typeface="Arial"/>
                <a:sym typeface="Arial"/>
              </a:rPr>
              <a:t>– Attribution</a:t>
            </a:r>
            <a:endParaRPr sz="5000">
              <a:latin typeface="Arial"/>
              <a:ea typeface="Arial"/>
              <a:cs typeface="Arial"/>
              <a:sym typeface="Aria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23" name="Shape 323"/>
        <p:cNvGrpSpPr/>
        <p:nvPr/>
      </p:nvGrpSpPr>
      <p:grpSpPr>
        <a:xfrm>
          <a:off x="0" y="0"/>
          <a:ext cx="0" cy="0"/>
          <a:chOff x="0" y="0"/>
          <a:chExt cx="0" cy="0"/>
        </a:xfrm>
      </p:grpSpPr>
      <p:sp>
        <p:nvSpPr>
          <p:cNvPr id="324" name="Google Shape;324;p33"/>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5" name="Google Shape;325;p33"/>
          <p:cNvSpPr txBox="1"/>
          <p:nvPr/>
        </p:nvSpPr>
        <p:spPr>
          <a:xfrm>
            <a:off x="592667" y="1197893"/>
            <a:ext cx="6471920" cy="3074035"/>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US" sz="5000">
                <a:solidFill>
                  <a:srgbClr val="FFFFFF"/>
                </a:solidFill>
                <a:latin typeface="Arial"/>
                <a:ea typeface="Arial"/>
                <a:cs typeface="Arial"/>
                <a:sym typeface="Arial"/>
              </a:rPr>
              <a:t>“Use this template</a:t>
            </a:r>
            <a:endParaRPr sz="5000">
              <a:latin typeface="Arial"/>
              <a:ea typeface="Arial"/>
              <a:cs typeface="Arial"/>
              <a:sym typeface="Arial"/>
            </a:endParaRPr>
          </a:p>
          <a:p>
            <a:pPr indent="0" lvl="0" marL="12700" marR="5080" rtl="0" algn="l">
              <a:lnSpc>
                <a:spcPct val="100000"/>
              </a:lnSpc>
              <a:spcBef>
                <a:spcPts val="0"/>
              </a:spcBef>
              <a:spcAft>
                <a:spcPts val="0"/>
              </a:spcAft>
              <a:buNone/>
            </a:pPr>
            <a:r>
              <a:rPr b="1" lang="en-US" sz="5000">
                <a:solidFill>
                  <a:srgbClr val="FFFFFF"/>
                </a:solidFill>
                <a:latin typeface="Arial"/>
                <a:ea typeface="Arial"/>
                <a:cs typeface="Arial"/>
                <a:sym typeface="Arial"/>
              </a:rPr>
              <a:t>to add extra emphasis  to a quote, fact</a:t>
            </a:r>
            <a:endParaRPr sz="5000">
              <a:latin typeface="Arial"/>
              <a:ea typeface="Arial"/>
              <a:cs typeface="Arial"/>
              <a:sym typeface="Arial"/>
            </a:endParaRPr>
          </a:p>
          <a:p>
            <a:pPr indent="0" lvl="0" marL="12700" marR="0" rtl="0" algn="l">
              <a:lnSpc>
                <a:spcPct val="100000"/>
              </a:lnSpc>
              <a:spcBef>
                <a:spcPts val="0"/>
              </a:spcBef>
              <a:spcAft>
                <a:spcPts val="0"/>
              </a:spcAft>
              <a:buNone/>
            </a:pPr>
            <a:r>
              <a:rPr b="1" lang="en-US" sz="5000">
                <a:solidFill>
                  <a:srgbClr val="FFFFFF"/>
                </a:solidFill>
                <a:latin typeface="Arial"/>
                <a:ea typeface="Arial"/>
                <a:cs typeface="Arial"/>
                <a:sym typeface="Arial"/>
              </a:rPr>
              <a:t>or statistic.”</a:t>
            </a:r>
            <a:endParaRPr sz="5000">
              <a:latin typeface="Arial"/>
              <a:ea typeface="Arial"/>
              <a:cs typeface="Arial"/>
              <a:sym typeface="Arial"/>
            </a:endParaRPr>
          </a:p>
        </p:txBody>
      </p:sp>
      <p:sp>
        <p:nvSpPr>
          <p:cNvPr id="326" name="Google Shape;326;p33"/>
          <p:cNvSpPr txBox="1"/>
          <p:nvPr/>
        </p:nvSpPr>
        <p:spPr>
          <a:xfrm>
            <a:off x="592667" y="5112448"/>
            <a:ext cx="3611879" cy="735965"/>
          </a:xfrm>
          <a:prstGeom prst="rect">
            <a:avLst/>
          </a:prstGeom>
          <a:noFill/>
          <a:ln>
            <a:noFill/>
          </a:ln>
        </p:spPr>
        <p:txBody>
          <a:bodyPr anchorCtr="0" anchor="t" bIns="0" lIns="0" spcFirstLastPara="1" rIns="0" wrap="square" tIns="0">
            <a:noAutofit/>
          </a:bodyPr>
          <a:lstStyle/>
          <a:p>
            <a:pPr indent="0" lvl="0" marL="12700" marR="0" rtl="0" algn="l">
              <a:lnSpc>
                <a:spcPct val="112600"/>
              </a:lnSpc>
              <a:spcBef>
                <a:spcPts val="0"/>
              </a:spcBef>
              <a:spcAft>
                <a:spcPts val="0"/>
              </a:spcAft>
              <a:buNone/>
            </a:pPr>
            <a:r>
              <a:rPr b="1" lang="en-US" sz="5000">
                <a:solidFill>
                  <a:srgbClr val="FFFFFF"/>
                </a:solidFill>
                <a:latin typeface="Arial"/>
                <a:ea typeface="Arial"/>
                <a:cs typeface="Arial"/>
                <a:sym typeface="Arial"/>
              </a:rPr>
              <a:t>– Attribution</a:t>
            </a:r>
            <a:endParaRPr sz="5000">
              <a:latin typeface="Arial"/>
              <a:ea typeface="Arial"/>
              <a:cs typeface="Arial"/>
              <a:sym typeface="Aria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30" name="Shape 330"/>
        <p:cNvGrpSpPr/>
        <p:nvPr/>
      </p:nvGrpSpPr>
      <p:grpSpPr>
        <a:xfrm>
          <a:off x="0" y="0"/>
          <a:ext cx="0" cy="0"/>
          <a:chOff x="0" y="0"/>
          <a:chExt cx="0" cy="0"/>
        </a:xfrm>
      </p:grpSpPr>
      <p:sp>
        <p:nvSpPr>
          <p:cNvPr id="331" name="Google Shape;331;p34"/>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2" name="Google Shape;332;p34"/>
          <p:cNvSpPr txBox="1"/>
          <p:nvPr/>
        </p:nvSpPr>
        <p:spPr>
          <a:xfrm>
            <a:off x="592667" y="1197893"/>
            <a:ext cx="6471920" cy="3074035"/>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b="1" lang="en-US" sz="5000">
                <a:solidFill>
                  <a:srgbClr val="FFFFFF"/>
                </a:solidFill>
                <a:latin typeface="Arial"/>
                <a:ea typeface="Arial"/>
                <a:cs typeface="Arial"/>
                <a:sym typeface="Arial"/>
              </a:rPr>
              <a:t>“Use this template</a:t>
            </a:r>
            <a:endParaRPr sz="5000">
              <a:latin typeface="Arial"/>
              <a:ea typeface="Arial"/>
              <a:cs typeface="Arial"/>
              <a:sym typeface="Arial"/>
            </a:endParaRPr>
          </a:p>
          <a:p>
            <a:pPr indent="0" lvl="0" marL="12700" marR="5080" rtl="0" algn="l">
              <a:lnSpc>
                <a:spcPct val="100000"/>
              </a:lnSpc>
              <a:spcBef>
                <a:spcPts val="0"/>
              </a:spcBef>
              <a:spcAft>
                <a:spcPts val="0"/>
              </a:spcAft>
              <a:buNone/>
            </a:pPr>
            <a:r>
              <a:rPr b="1" lang="en-US" sz="5000">
                <a:solidFill>
                  <a:srgbClr val="FFFFFF"/>
                </a:solidFill>
                <a:latin typeface="Arial"/>
                <a:ea typeface="Arial"/>
                <a:cs typeface="Arial"/>
                <a:sym typeface="Arial"/>
              </a:rPr>
              <a:t>to add extra emphasis  to a quote, fact</a:t>
            </a:r>
            <a:endParaRPr sz="5000">
              <a:latin typeface="Arial"/>
              <a:ea typeface="Arial"/>
              <a:cs typeface="Arial"/>
              <a:sym typeface="Arial"/>
            </a:endParaRPr>
          </a:p>
          <a:p>
            <a:pPr indent="0" lvl="0" marL="12700" marR="0" rtl="0" algn="l">
              <a:lnSpc>
                <a:spcPct val="100000"/>
              </a:lnSpc>
              <a:spcBef>
                <a:spcPts val="0"/>
              </a:spcBef>
              <a:spcAft>
                <a:spcPts val="0"/>
              </a:spcAft>
              <a:buNone/>
            </a:pPr>
            <a:r>
              <a:rPr b="1" lang="en-US" sz="5000">
                <a:solidFill>
                  <a:srgbClr val="FFFFFF"/>
                </a:solidFill>
                <a:latin typeface="Arial"/>
                <a:ea typeface="Arial"/>
                <a:cs typeface="Arial"/>
                <a:sym typeface="Arial"/>
              </a:rPr>
              <a:t>or statistic.”</a:t>
            </a:r>
            <a:endParaRPr sz="5000">
              <a:latin typeface="Arial"/>
              <a:ea typeface="Arial"/>
              <a:cs typeface="Arial"/>
              <a:sym typeface="Arial"/>
            </a:endParaRPr>
          </a:p>
        </p:txBody>
      </p:sp>
      <p:sp>
        <p:nvSpPr>
          <p:cNvPr id="333" name="Google Shape;333;p34"/>
          <p:cNvSpPr txBox="1"/>
          <p:nvPr/>
        </p:nvSpPr>
        <p:spPr>
          <a:xfrm>
            <a:off x="592667" y="5112448"/>
            <a:ext cx="3611879" cy="735965"/>
          </a:xfrm>
          <a:prstGeom prst="rect">
            <a:avLst/>
          </a:prstGeom>
          <a:noFill/>
          <a:ln>
            <a:noFill/>
          </a:ln>
        </p:spPr>
        <p:txBody>
          <a:bodyPr anchorCtr="0" anchor="t" bIns="0" lIns="0" spcFirstLastPara="1" rIns="0" wrap="square" tIns="0">
            <a:noAutofit/>
          </a:bodyPr>
          <a:lstStyle/>
          <a:p>
            <a:pPr indent="0" lvl="0" marL="12700" marR="0" rtl="0" algn="l">
              <a:lnSpc>
                <a:spcPct val="112600"/>
              </a:lnSpc>
              <a:spcBef>
                <a:spcPts val="0"/>
              </a:spcBef>
              <a:spcAft>
                <a:spcPts val="0"/>
              </a:spcAft>
              <a:buNone/>
            </a:pPr>
            <a:r>
              <a:rPr b="1" lang="en-US" sz="5000">
                <a:solidFill>
                  <a:srgbClr val="FFFFFF"/>
                </a:solidFill>
                <a:latin typeface="Arial"/>
                <a:ea typeface="Arial"/>
                <a:cs typeface="Arial"/>
                <a:sym typeface="Arial"/>
              </a:rPr>
              <a:t>– Attribution</a:t>
            </a:r>
            <a:endParaRPr sz="5000">
              <a:latin typeface="Arial"/>
              <a:ea typeface="Arial"/>
              <a:cs typeface="Arial"/>
              <a:sym typeface="Aria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35"/>
          <p:cNvSpPr txBox="1"/>
          <p:nvPr>
            <p:ph type="title"/>
          </p:nvPr>
        </p:nvSpPr>
        <p:spPr>
          <a:xfrm>
            <a:off x="596898" y="302021"/>
            <a:ext cx="3431540"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Bar Chart Example</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Extending past 6 colors</a:t>
            </a:r>
            <a:endParaRPr sz="2000">
              <a:latin typeface="Arial"/>
              <a:ea typeface="Arial"/>
              <a:cs typeface="Arial"/>
              <a:sym typeface="Arial"/>
            </a:endParaRPr>
          </a:p>
        </p:txBody>
      </p:sp>
      <p:sp>
        <p:nvSpPr>
          <p:cNvPr id="339" name="Google Shape;339;p35"/>
          <p:cNvSpPr txBox="1"/>
          <p:nvPr/>
        </p:nvSpPr>
        <p:spPr>
          <a:xfrm>
            <a:off x="596898" y="1692860"/>
            <a:ext cx="3298825" cy="636270"/>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en-US" sz="2000">
                <a:solidFill>
                  <a:srgbClr val="63666A"/>
                </a:solidFill>
                <a:latin typeface="Arial"/>
                <a:ea typeface="Arial"/>
                <a:cs typeface="Arial"/>
                <a:sym typeface="Arial"/>
              </a:rPr>
              <a:t>Manually select colors from  palette to complete the chart.</a:t>
            </a:r>
            <a:endParaRPr sz="2000">
              <a:latin typeface="Arial"/>
              <a:ea typeface="Arial"/>
              <a:cs typeface="Arial"/>
              <a:sym typeface="Arial"/>
            </a:endParaRPr>
          </a:p>
        </p:txBody>
      </p:sp>
      <p:sp>
        <p:nvSpPr>
          <p:cNvPr id="340" name="Google Shape;340;p35"/>
          <p:cNvSpPr txBox="1"/>
          <p:nvPr/>
        </p:nvSpPr>
        <p:spPr>
          <a:xfrm>
            <a:off x="596898" y="2531210"/>
            <a:ext cx="3340735" cy="941069"/>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en-US" sz="2000">
                <a:solidFill>
                  <a:srgbClr val="63666A"/>
                </a:solidFill>
                <a:latin typeface="Arial"/>
                <a:ea typeface="Arial"/>
                <a:cs typeface="Arial"/>
                <a:sym typeface="Arial"/>
              </a:rPr>
              <a:t>When using bar charts, retain  a minimum distance of 50%  between data points.</a:t>
            </a:r>
            <a:endParaRPr sz="2000">
              <a:latin typeface="Arial"/>
              <a:ea typeface="Arial"/>
              <a:cs typeface="Arial"/>
              <a:sym typeface="Arial"/>
            </a:endParaRPr>
          </a:p>
        </p:txBody>
      </p:sp>
      <p:grpSp>
        <p:nvGrpSpPr>
          <p:cNvPr id="341" name="Google Shape;341;p35"/>
          <p:cNvGrpSpPr/>
          <p:nvPr/>
        </p:nvGrpSpPr>
        <p:grpSpPr>
          <a:xfrm>
            <a:off x="5122163" y="1993392"/>
            <a:ext cx="5478781" cy="3643884"/>
            <a:chOff x="5122163" y="1993392"/>
            <a:chExt cx="5478781" cy="3643884"/>
          </a:xfrm>
        </p:grpSpPr>
        <p:sp>
          <p:nvSpPr>
            <p:cNvPr id="342" name="Google Shape;342;p35"/>
            <p:cNvSpPr/>
            <p:nvPr/>
          </p:nvSpPr>
          <p:spPr>
            <a:xfrm>
              <a:off x="5122163" y="2157984"/>
              <a:ext cx="5451475" cy="218440"/>
            </a:xfrm>
            <a:custGeom>
              <a:rect b="b" l="l" r="r" t="t"/>
              <a:pathLst>
                <a:path extrusionOk="0" h="218439" w="5451475">
                  <a:moveTo>
                    <a:pt x="5451360" y="0"/>
                  </a:moveTo>
                  <a:lnTo>
                    <a:pt x="0" y="0"/>
                  </a:lnTo>
                  <a:lnTo>
                    <a:pt x="0" y="217932"/>
                  </a:lnTo>
                  <a:lnTo>
                    <a:pt x="5451360" y="217932"/>
                  </a:lnTo>
                  <a:lnTo>
                    <a:pt x="545136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3" name="Google Shape;343;p35"/>
            <p:cNvSpPr/>
            <p:nvPr/>
          </p:nvSpPr>
          <p:spPr>
            <a:xfrm>
              <a:off x="5122163" y="2593848"/>
              <a:ext cx="3893820" cy="219710"/>
            </a:xfrm>
            <a:custGeom>
              <a:rect b="b" l="l" r="r" t="t"/>
              <a:pathLst>
                <a:path extrusionOk="0" h="219710" w="3893820">
                  <a:moveTo>
                    <a:pt x="3893820" y="0"/>
                  </a:moveTo>
                  <a:lnTo>
                    <a:pt x="0" y="0"/>
                  </a:lnTo>
                  <a:lnTo>
                    <a:pt x="0" y="219455"/>
                  </a:lnTo>
                  <a:lnTo>
                    <a:pt x="3893820" y="219455"/>
                  </a:lnTo>
                  <a:lnTo>
                    <a:pt x="3893820"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4" name="Google Shape;344;p35"/>
            <p:cNvSpPr/>
            <p:nvPr/>
          </p:nvSpPr>
          <p:spPr>
            <a:xfrm>
              <a:off x="5122163" y="3031236"/>
              <a:ext cx="3503929" cy="219710"/>
            </a:xfrm>
            <a:custGeom>
              <a:rect b="b" l="l" r="r" t="t"/>
              <a:pathLst>
                <a:path extrusionOk="0" h="219710" w="3503929">
                  <a:moveTo>
                    <a:pt x="3503688" y="0"/>
                  </a:moveTo>
                  <a:lnTo>
                    <a:pt x="0" y="0"/>
                  </a:lnTo>
                  <a:lnTo>
                    <a:pt x="0" y="219456"/>
                  </a:lnTo>
                  <a:lnTo>
                    <a:pt x="3503688" y="219456"/>
                  </a:lnTo>
                  <a:lnTo>
                    <a:pt x="3503688"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5" name="Google Shape;345;p35"/>
            <p:cNvSpPr/>
            <p:nvPr/>
          </p:nvSpPr>
          <p:spPr>
            <a:xfrm>
              <a:off x="5122163" y="3468624"/>
              <a:ext cx="2725420" cy="219710"/>
            </a:xfrm>
            <a:custGeom>
              <a:rect b="b" l="l" r="r" t="t"/>
              <a:pathLst>
                <a:path extrusionOk="0" h="219710" w="2725420">
                  <a:moveTo>
                    <a:pt x="2724912" y="0"/>
                  </a:moveTo>
                  <a:lnTo>
                    <a:pt x="0" y="0"/>
                  </a:lnTo>
                  <a:lnTo>
                    <a:pt x="0" y="219456"/>
                  </a:lnTo>
                  <a:lnTo>
                    <a:pt x="2724912" y="219456"/>
                  </a:lnTo>
                  <a:lnTo>
                    <a:pt x="2724912" y="0"/>
                  </a:lnTo>
                  <a:close/>
                </a:path>
              </a:pathLst>
            </a:custGeom>
            <a:solidFill>
              <a:srgbClr val="FEC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6" name="Google Shape;346;p35"/>
            <p:cNvSpPr/>
            <p:nvPr/>
          </p:nvSpPr>
          <p:spPr>
            <a:xfrm>
              <a:off x="5122163" y="3906012"/>
              <a:ext cx="1167765" cy="218440"/>
            </a:xfrm>
            <a:custGeom>
              <a:rect b="b" l="l" r="r" t="t"/>
              <a:pathLst>
                <a:path extrusionOk="0" h="218439" w="1167764">
                  <a:moveTo>
                    <a:pt x="1167396" y="0"/>
                  </a:moveTo>
                  <a:lnTo>
                    <a:pt x="0" y="0"/>
                  </a:lnTo>
                  <a:lnTo>
                    <a:pt x="0" y="217931"/>
                  </a:lnTo>
                  <a:lnTo>
                    <a:pt x="1167396" y="217931"/>
                  </a:lnTo>
                  <a:lnTo>
                    <a:pt x="1167396" y="0"/>
                  </a:lnTo>
                  <a:close/>
                </a:path>
              </a:pathLst>
            </a:custGeom>
            <a:solidFill>
              <a:srgbClr val="0097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7" name="Google Shape;347;p35"/>
            <p:cNvSpPr/>
            <p:nvPr/>
          </p:nvSpPr>
          <p:spPr>
            <a:xfrm>
              <a:off x="5122163" y="4343400"/>
              <a:ext cx="779145" cy="218440"/>
            </a:xfrm>
            <a:custGeom>
              <a:rect b="b" l="l" r="r" t="t"/>
              <a:pathLst>
                <a:path extrusionOk="0" h="218439" w="779145">
                  <a:moveTo>
                    <a:pt x="778776" y="0"/>
                  </a:moveTo>
                  <a:lnTo>
                    <a:pt x="0" y="0"/>
                  </a:lnTo>
                  <a:lnTo>
                    <a:pt x="0" y="217931"/>
                  </a:lnTo>
                  <a:lnTo>
                    <a:pt x="778776" y="217931"/>
                  </a:lnTo>
                  <a:lnTo>
                    <a:pt x="778776" y="0"/>
                  </a:lnTo>
                  <a:close/>
                </a:path>
              </a:pathLst>
            </a:custGeom>
            <a:solidFill>
              <a:srgbClr val="E33E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8" name="Google Shape;348;p35"/>
            <p:cNvSpPr/>
            <p:nvPr/>
          </p:nvSpPr>
          <p:spPr>
            <a:xfrm>
              <a:off x="5122163" y="4780800"/>
              <a:ext cx="388620" cy="218440"/>
            </a:xfrm>
            <a:custGeom>
              <a:rect b="b" l="l" r="r" t="t"/>
              <a:pathLst>
                <a:path extrusionOk="0" h="218439" w="388620">
                  <a:moveTo>
                    <a:pt x="388620" y="0"/>
                  </a:moveTo>
                  <a:lnTo>
                    <a:pt x="0" y="0"/>
                  </a:lnTo>
                  <a:lnTo>
                    <a:pt x="0" y="217919"/>
                  </a:lnTo>
                  <a:lnTo>
                    <a:pt x="388620" y="217919"/>
                  </a:lnTo>
                  <a:lnTo>
                    <a:pt x="388620" y="0"/>
                  </a:lnTo>
                  <a:close/>
                </a:path>
              </a:pathLst>
            </a:custGeom>
            <a:solidFill>
              <a:srgbClr val="00B5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9" name="Google Shape;349;p35"/>
            <p:cNvSpPr/>
            <p:nvPr/>
          </p:nvSpPr>
          <p:spPr>
            <a:xfrm>
              <a:off x="5122163" y="5218176"/>
              <a:ext cx="155575" cy="218440"/>
            </a:xfrm>
            <a:custGeom>
              <a:rect b="b" l="l" r="r" t="t"/>
              <a:pathLst>
                <a:path extrusionOk="0" h="218439" w="155575">
                  <a:moveTo>
                    <a:pt x="155448" y="0"/>
                  </a:moveTo>
                  <a:lnTo>
                    <a:pt x="0" y="0"/>
                  </a:lnTo>
                  <a:lnTo>
                    <a:pt x="0" y="217932"/>
                  </a:lnTo>
                  <a:lnTo>
                    <a:pt x="155448" y="217932"/>
                  </a:lnTo>
                  <a:lnTo>
                    <a:pt x="155448" y="0"/>
                  </a:lnTo>
                  <a:close/>
                </a:path>
              </a:pathLst>
            </a:custGeom>
            <a:solidFill>
              <a:srgbClr val="00857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0" name="Google Shape;350;p35"/>
            <p:cNvSpPr/>
            <p:nvPr/>
          </p:nvSpPr>
          <p:spPr>
            <a:xfrm>
              <a:off x="5122163" y="1993392"/>
              <a:ext cx="0" cy="3607435"/>
            </a:xfrm>
            <a:custGeom>
              <a:rect b="b" l="l" r="r" t="t"/>
              <a:pathLst>
                <a:path extrusionOk="0" h="3607435" w="120000">
                  <a:moveTo>
                    <a:pt x="0" y="0"/>
                  </a:moveTo>
                  <a:lnTo>
                    <a:pt x="0" y="3607308"/>
                  </a:lnTo>
                </a:path>
              </a:pathLst>
            </a:custGeom>
            <a:noFill/>
            <a:ln cap="flat" cmpd="sng" w="9525">
              <a:solidFill>
                <a:srgbClr val="DFDFD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1" name="Google Shape;351;p35"/>
            <p:cNvSpPr/>
            <p:nvPr/>
          </p:nvSpPr>
          <p:spPr>
            <a:xfrm>
              <a:off x="10524744" y="3467100"/>
              <a:ext cx="76200" cy="76200"/>
            </a:xfrm>
            <a:custGeom>
              <a:rect b="b" l="l" r="r" t="t"/>
              <a:pathLst>
                <a:path extrusionOk="0" h="76200" w="76200">
                  <a:moveTo>
                    <a:pt x="76200" y="0"/>
                  </a:moveTo>
                  <a:lnTo>
                    <a:pt x="0" y="0"/>
                  </a:lnTo>
                  <a:lnTo>
                    <a:pt x="0" y="76200"/>
                  </a:lnTo>
                  <a:lnTo>
                    <a:pt x="76200" y="76200"/>
                  </a:lnTo>
                  <a:lnTo>
                    <a:pt x="7620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2" name="Google Shape;352;p35"/>
            <p:cNvSpPr/>
            <p:nvPr/>
          </p:nvSpPr>
          <p:spPr>
            <a:xfrm>
              <a:off x="10524744" y="3765804"/>
              <a:ext cx="76200" cy="76200"/>
            </a:xfrm>
            <a:custGeom>
              <a:rect b="b" l="l" r="r" t="t"/>
              <a:pathLst>
                <a:path extrusionOk="0" h="76200" w="76200">
                  <a:moveTo>
                    <a:pt x="76200" y="0"/>
                  </a:moveTo>
                  <a:lnTo>
                    <a:pt x="0" y="0"/>
                  </a:lnTo>
                  <a:lnTo>
                    <a:pt x="0" y="76200"/>
                  </a:lnTo>
                  <a:lnTo>
                    <a:pt x="76200" y="76200"/>
                  </a:lnTo>
                  <a:lnTo>
                    <a:pt x="76200"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3" name="Google Shape;353;p35"/>
            <p:cNvSpPr/>
            <p:nvPr/>
          </p:nvSpPr>
          <p:spPr>
            <a:xfrm>
              <a:off x="10524744" y="4064508"/>
              <a:ext cx="76200" cy="78105"/>
            </a:xfrm>
            <a:custGeom>
              <a:rect b="b" l="l" r="r" t="t"/>
              <a:pathLst>
                <a:path extrusionOk="0" h="78104" w="76200">
                  <a:moveTo>
                    <a:pt x="76200" y="0"/>
                  </a:moveTo>
                  <a:lnTo>
                    <a:pt x="0" y="0"/>
                  </a:lnTo>
                  <a:lnTo>
                    <a:pt x="0" y="77724"/>
                  </a:lnTo>
                  <a:lnTo>
                    <a:pt x="76200" y="77724"/>
                  </a:lnTo>
                  <a:lnTo>
                    <a:pt x="76200"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4" name="Google Shape;354;p35"/>
            <p:cNvSpPr/>
            <p:nvPr/>
          </p:nvSpPr>
          <p:spPr>
            <a:xfrm>
              <a:off x="10524744" y="4364736"/>
              <a:ext cx="76200" cy="76200"/>
            </a:xfrm>
            <a:custGeom>
              <a:rect b="b" l="l" r="r" t="t"/>
              <a:pathLst>
                <a:path extrusionOk="0" h="76200" w="76200">
                  <a:moveTo>
                    <a:pt x="76200" y="0"/>
                  </a:moveTo>
                  <a:lnTo>
                    <a:pt x="0" y="0"/>
                  </a:lnTo>
                  <a:lnTo>
                    <a:pt x="0" y="76200"/>
                  </a:lnTo>
                  <a:lnTo>
                    <a:pt x="76200" y="76200"/>
                  </a:lnTo>
                  <a:lnTo>
                    <a:pt x="76200" y="0"/>
                  </a:lnTo>
                  <a:close/>
                </a:path>
              </a:pathLst>
            </a:custGeom>
            <a:solidFill>
              <a:srgbClr val="FEC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5" name="Google Shape;355;p35"/>
            <p:cNvSpPr/>
            <p:nvPr/>
          </p:nvSpPr>
          <p:spPr>
            <a:xfrm>
              <a:off x="10524744" y="4663440"/>
              <a:ext cx="76200" cy="76200"/>
            </a:xfrm>
            <a:custGeom>
              <a:rect b="b" l="l" r="r" t="t"/>
              <a:pathLst>
                <a:path extrusionOk="0" h="76200" w="76200">
                  <a:moveTo>
                    <a:pt x="76200" y="0"/>
                  </a:moveTo>
                  <a:lnTo>
                    <a:pt x="0" y="0"/>
                  </a:lnTo>
                  <a:lnTo>
                    <a:pt x="0" y="76200"/>
                  </a:lnTo>
                  <a:lnTo>
                    <a:pt x="76200" y="76200"/>
                  </a:lnTo>
                  <a:lnTo>
                    <a:pt x="76200" y="0"/>
                  </a:lnTo>
                  <a:close/>
                </a:path>
              </a:pathLst>
            </a:custGeom>
            <a:solidFill>
              <a:srgbClr val="0097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6" name="Google Shape;356;p35"/>
            <p:cNvSpPr/>
            <p:nvPr/>
          </p:nvSpPr>
          <p:spPr>
            <a:xfrm>
              <a:off x="10524744" y="4962144"/>
              <a:ext cx="76200" cy="78105"/>
            </a:xfrm>
            <a:custGeom>
              <a:rect b="b" l="l" r="r" t="t"/>
              <a:pathLst>
                <a:path extrusionOk="0" h="78104" w="76200">
                  <a:moveTo>
                    <a:pt x="76200" y="0"/>
                  </a:moveTo>
                  <a:lnTo>
                    <a:pt x="0" y="0"/>
                  </a:lnTo>
                  <a:lnTo>
                    <a:pt x="0" y="77723"/>
                  </a:lnTo>
                  <a:lnTo>
                    <a:pt x="76200" y="77723"/>
                  </a:lnTo>
                  <a:lnTo>
                    <a:pt x="76200" y="0"/>
                  </a:lnTo>
                  <a:close/>
                </a:path>
              </a:pathLst>
            </a:custGeom>
            <a:solidFill>
              <a:srgbClr val="E33E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7" name="Google Shape;357;p35"/>
            <p:cNvSpPr/>
            <p:nvPr/>
          </p:nvSpPr>
          <p:spPr>
            <a:xfrm>
              <a:off x="10524744" y="5262372"/>
              <a:ext cx="76200" cy="76200"/>
            </a:xfrm>
            <a:custGeom>
              <a:rect b="b" l="l" r="r" t="t"/>
              <a:pathLst>
                <a:path extrusionOk="0" h="76200" w="76200">
                  <a:moveTo>
                    <a:pt x="76200" y="0"/>
                  </a:moveTo>
                  <a:lnTo>
                    <a:pt x="0" y="0"/>
                  </a:lnTo>
                  <a:lnTo>
                    <a:pt x="0" y="76199"/>
                  </a:lnTo>
                  <a:lnTo>
                    <a:pt x="76200" y="76199"/>
                  </a:lnTo>
                  <a:lnTo>
                    <a:pt x="76200" y="0"/>
                  </a:lnTo>
                  <a:close/>
                </a:path>
              </a:pathLst>
            </a:custGeom>
            <a:solidFill>
              <a:srgbClr val="00B5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8" name="Google Shape;358;p35"/>
            <p:cNvSpPr/>
            <p:nvPr/>
          </p:nvSpPr>
          <p:spPr>
            <a:xfrm>
              <a:off x="10524744" y="5561076"/>
              <a:ext cx="76200" cy="76200"/>
            </a:xfrm>
            <a:custGeom>
              <a:rect b="b" l="l" r="r" t="t"/>
              <a:pathLst>
                <a:path extrusionOk="0" h="76200" w="76200">
                  <a:moveTo>
                    <a:pt x="76200" y="0"/>
                  </a:moveTo>
                  <a:lnTo>
                    <a:pt x="0" y="0"/>
                  </a:lnTo>
                  <a:lnTo>
                    <a:pt x="0" y="76200"/>
                  </a:lnTo>
                  <a:lnTo>
                    <a:pt x="76200" y="76200"/>
                  </a:lnTo>
                  <a:lnTo>
                    <a:pt x="76200" y="0"/>
                  </a:lnTo>
                  <a:close/>
                </a:path>
              </a:pathLst>
            </a:custGeom>
            <a:solidFill>
              <a:srgbClr val="00857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59" name="Google Shape;359;p35"/>
          <p:cNvSpPr txBox="1"/>
          <p:nvPr/>
        </p:nvSpPr>
        <p:spPr>
          <a:xfrm>
            <a:off x="4999075" y="1695100"/>
            <a:ext cx="24384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0%</a:t>
            </a:r>
            <a:endParaRPr sz="1200">
              <a:latin typeface="Arial"/>
              <a:ea typeface="Arial"/>
              <a:cs typeface="Arial"/>
              <a:sym typeface="Arial"/>
            </a:endParaRPr>
          </a:p>
        </p:txBody>
      </p:sp>
      <p:sp>
        <p:nvSpPr>
          <p:cNvPr id="360" name="Google Shape;360;p35"/>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361" name="Google Shape;361;p35"/>
          <p:cNvSpPr txBox="1"/>
          <p:nvPr/>
        </p:nvSpPr>
        <p:spPr>
          <a:xfrm>
            <a:off x="5735675"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10%</a:t>
            </a:r>
            <a:endParaRPr sz="1200">
              <a:latin typeface="Arial"/>
              <a:ea typeface="Arial"/>
              <a:cs typeface="Arial"/>
              <a:sym typeface="Arial"/>
            </a:endParaRPr>
          </a:p>
        </p:txBody>
      </p:sp>
      <p:sp>
        <p:nvSpPr>
          <p:cNvPr id="362" name="Google Shape;362;p35"/>
          <p:cNvSpPr txBox="1"/>
          <p:nvPr/>
        </p:nvSpPr>
        <p:spPr>
          <a:xfrm>
            <a:off x="6514533"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20%</a:t>
            </a:r>
            <a:endParaRPr sz="1200">
              <a:latin typeface="Arial"/>
              <a:ea typeface="Arial"/>
              <a:cs typeface="Arial"/>
              <a:sym typeface="Arial"/>
            </a:endParaRPr>
          </a:p>
        </p:txBody>
      </p:sp>
      <p:sp>
        <p:nvSpPr>
          <p:cNvPr id="363" name="Google Shape;363;p35"/>
          <p:cNvSpPr txBox="1"/>
          <p:nvPr/>
        </p:nvSpPr>
        <p:spPr>
          <a:xfrm>
            <a:off x="7293391"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30%</a:t>
            </a:r>
            <a:endParaRPr sz="1200">
              <a:latin typeface="Arial"/>
              <a:ea typeface="Arial"/>
              <a:cs typeface="Arial"/>
              <a:sym typeface="Arial"/>
            </a:endParaRPr>
          </a:p>
        </p:txBody>
      </p:sp>
      <p:sp>
        <p:nvSpPr>
          <p:cNvPr id="364" name="Google Shape;364;p35"/>
          <p:cNvSpPr txBox="1"/>
          <p:nvPr/>
        </p:nvSpPr>
        <p:spPr>
          <a:xfrm>
            <a:off x="8072249"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40%</a:t>
            </a:r>
            <a:endParaRPr sz="1200">
              <a:latin typeface="Arial"/>
              <a:ea typeface="Arial"/>
              <a:cs typeface="Arial"/>
              <a:sym typeface="Arial"/>
            </a:endParaRPr>
          </a:p>
        </p:txBody>
      </p:sp>
      <p:sp>
        <p:nvSpPr>
          <p:cNvPr id="365" name="Google Shape;365;p35"/>
          <p:cNvSpPr txBox="1"/>
          <p:nvPr/>
        </p:nvSpPr>
        <p:spPr>
          <a:xfrm>
            <a:off x="8851108"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50%</a:t>
            </a:r>
            <a:endParaRPr sz="1200">
              <a:latin typeface="Arial"/>
              <a:ea typeface="Arial"/>
              <a:cs typeface="Arial"/>
              <a:sym typeface="Arial"/>
            </a:endParaRPr>
          </a:p>
        </p:txBody>
      </p:sp>
      <p:sp>
        <p:nvSpPr>
          <p:cNvPr id="366" name="Google Shape;366;p35"/>
          <p:cNvSpPr txBox="1"/>
          <p:nvPr/>
        </p:nvSpPr>
        <p:spPr>
          <a:xfrm>
            <a:off x="9629966"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60%</a:t>
            </a:r>
            <a:endParaRPr sz="1200">
              <a:latin typeface="Arial"/>
              <a:ea typeface="Arial"/>
              <a:cs typeface="Arial"/>
              <a:sym typeface="Arial"/>
            </a:endParaRPr>
          </a:p>
        </p:txBody>
      </p:sp>
      <p:sp>
        <p:nvSpPr>
          <p:cNvPr id="367" name="Google Shape;367;p35"/>
          <p:cNvSpPr txBox="1"/>
          <p:nvPr/>
        </p:nvSpPr>
        <p:spPr>
          <a:xfrm>
            <a:off x="10408825"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70%</a:t>
            </a:r>
            <a:endParaRPr sz="1200">
              <a:latin typeface="Arial"/>
              <a:ea typeface="Arial"/>
              <a:cs typeface="Arial"/>
              <a:sym typeface="Arial"/>
            </a:endParaRPr>
          </a:p>
        </p:txBody>
      </p:sp>
      <p:sp>
        <p:nvSpPr>
          <p:cNvPr id="368" name="Google Shape;368;p35"/>
          <p:cNvSpPr txBox="1"/>
          <p:nvPr/>
        </p:nvSpPr>
        <p:spPr>
          <a:xfrm>
            <a:off x="11187683" y="1695100"/>
            <a:ext cx="33020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80%</a:t>
            </a:r>
            <a:endParaRPr sz="1200">
              <a:latin typeface="Arial"/>
              <a:ea typeface="Arial"/>
              <a:cs typeface="Arial"/>
              <a:sym typeface="Arial"/>
            </a:endParaRPr>
          </a:p>
        </p:txBody>
      </p:sp>
      <p:sp>
        <p:nvSpPr>
          <p:cNvPr id="369" name="Google Shape;369;p35"/>
          <p:cNvSpPr txBox="1"/>
          <p:nvPr/>
        </p:nvSpPr>
        <p:spPr>
          <a:xfrm>
            <a:off x="4420566" y="3679437"/>
            <a:ext cx="582930"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Series 1</a:t>
            </a:r>
            <a:endParaRPr sz="1200">
              <a:latin typeface="Arial"/>
              <a:ea typeface="Arial"/>
              <a:cs typeface="Arial"/>
              <a:sym typeface="Arial"/>
            </a:endParaRPr>
          </a:p>
        </p:txBody>
      </p:sp>
      <p:sp>
        <p:nvSpPr>
          <p:cNvPr id="370" name="Google Shape;370;p35"/>
          <p:cNvSpPr txBox="1"/>
          <p:nvPr/>
        </p:nvSpPr>
        <p:spPr>
          <a:xfrm>
            <a:off x="10622427" y="3387576"/>
            <a:ext cx="617855" cy="230314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200">
                <a:solidFill>
                  <a:srgbClr val="1B1B1B"/>
                </a:solidFill>
                <a:latin typeface="Arial"/>
                <a:ea typeface="Arial"/>
                <a:cs typeface="Arial"/>
                <a:sym typeface="Arial"/>
              </a:rPr>
              <a:t>USA</a:t>
            </a:r>
            <a:endParaRPr sz="1200">
              <a:latin typeface="Arial"/>
              <a:ea typeface="Arial"/>
              <a:cs typeface="Arial"/>
              <a:sym typeface="Arial"/>
            </a:endParaRPr>
          </a:p>
          <a:p>
            <a:pPr indent="0" lvl="0" marL="12700" marR="5080" rtl="0" algn="l">
              <a:lnSpc>
                <a:spcPct val="163600"/>
              </a:lnSpc>
              <a:spcBef>
                <a:spcPts val="0"/>
              </a:spcBef>
              <a:spcAft>
                <a:spcPts val="0"/>
              </a:spcAft>
              <a:buNone/>
            </a:pPr>
            <a:r>
              <a:rPr lang="en-US" sz="1200">
                <a:solidFill>
                  <a:srgbClr val="1B1B1B"/>
                </a:solidFill>
                <a:latin typeface="Arial"/>
                <a:ea typeface="Arial"/>
                <a:cs typeface="Arial"/>
                <a:sym typeface="Arial"/>
              </a:rPr>
              <a:t>Canada  Australia  France  Korea  Brazil  Sweden  Chile</a:t>
            </a:r>
            <a:endParaRPr sz="1200">
              <a:latin typeface="Arial"/>
              <a:ea typeface="Arial"/>
              <a:cs typeface="Arial"/>
              <a:sym typeface="Aria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82" name="Shape 82"/>
        <p:cNvGrpSpPr/>
        <p:nvPr/>
      </p:nvGrpSpPr>
      <p:grpSpPr>
        <a:xfrm>
          <a:off x="0" y="0"/>
          <a:ext cx="0" cy="0"/>
          <a:chOff x="0" y="0"/>
          <a:chExt cx="0" cy="0"/>
        </a:xfrm>
      </p:grpSpPr>
      <p:sp>
        <p:nvSpPr>
          <p:cNvPr id="83" name="Google Shape;83;p9"/>
          <p:cNvSpPr/>
          <p:nvPr/>
        </p:nvSpPr>
        <p:spPr>
          <a:xfrm>
            <a:off x="0" y="0"/>
            <a:ext cx="12192000" cy="68580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4" name="Google Shape;84;p9"/>
          <p:cNvSpPr txBox="1"/>
          <p:nvPr>
            <p:ph type="title"/>
          </p:nvPr>
        </p:nvSpPr>
        <p:spPr>
          <a:xfrm>
            <a:off x="592667" y="2803288"/>
            <a:ext cx="9286240" cy="788035"/>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5000">
                <a:solidFill>
                  <a:srgbClr val="FFFFFF"/>
                </a:solidFill>
              </a:rPr>
              <a:t>Pitch Presentation Components</a:t>
            </a:r>
            <a:endParaRPr sz="500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596898" y="302021"/>
            <a:ext cx="6191885"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Stacked Column Example</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Align elements to the grid and enhance the size of key.</a:t>
            </a:r>
            <a:endParaRPr sz="2000">
              <a:latin typeface="Arial"/>
              <a:ea typeface="Arial"/>
              <a:cs typeface="Arial"/>
              <a:sym typeface="Arial"/>
            </a:endParaRPr>
          </a:p>
        </p:txBody>
      </p:sp>
      <p:sp>
        <p:nvSpPr>
          <p:cNvPr id="376" name="Google Shape;376;p36"/>
          <p:cNvSpPr txBox="1"/>
          <p:nvPr/>
        </p:nvSpPr>
        <p:spPr>
          <a:xfrm>
            <a:off x="8064802" y="1631218"/>
            <a:ext cx="1497330" cy="117792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rgbClr val="1B1B1B"/>
                </a:solidFill>
                <a:latin typeface="Arial"/>
                <a:ea typeface="Arial"/>
                <a:cs typeface="Arial"/>
                <a:sym typeface="Arial"/>
              </a:rPr>
              <a:t>% to Sales</a:t>
            </a:r>
            <a:endParaRPr sz="1800">
              <a:latin typeface="Arial"/>
              <a:ea typeface="Arial"/>
              <a:cs typeface="Arial"/>
              <a:sym typeface="Arial"/>
            </a:endParaRPr>
          </a:p>
          <a:p>
            <a:pPr indent="0" lvl="0" marL="12700" marR="0" rtl="0" algn="l">
              <a:lnSpc>
                <a:spcPct val="100000"/>
              </a:lnSpc>
              <a:spcBef>
                <a:spcPts val="1295"/>
              </a:spcBef>
              <a:spcAft>
                <a:spcPts val="0"/>
              </a:spcAft>
              <a:buNone/>
            </a:pPr>
            <a:r>
              <a:rPr lang="en-US" sz="1800">
                <a:solidFill>
                  <a:srgbClr val="1B1B1B"/>
                </a:solidFill>
                <a:latin typeface="Arial"/>
                <a:ea typeface="Arial"/>
                <a:cs typeface="Arial"/>
                <a:sym typeface="Arial"/>
              </a:rPr>
              <a:t>2006	</a:t>
            </a:r>
            <a:r>
              <a:rPr b="1" lang="en-US" sz="1800">
                <a:solidFill>
                  <a:srgbClr val="1B1B1B"/>
                </a:solidFill>
                <a:latin typeface="Arial"/>
                <a:ea typeface="Arial"/>
                <a:cs typeface="Arial"/>
                <a:sym typeface="Arial"/>
              </a:rPr>
              <a:t>25.7%</a:t>
            </a:r>
            <a:endParaRPr sz="1800">
              <a:latin typeface="Arial"/>
              <a:ea typeface="Arial"/>
              <a:cs typeface="Arial"/>
              <a:sym typeface="Arial"/>
            </a:endParaRPr>
          </a:p>
          <a:p>
            <a:pPr indent="0" lvl="0" marL="12700" marR="0" rtl="0" algn="l">
              <a:lnSpc>
                <a:spcPct val="100000"/>
              </a:lnSpc>
              <a:spcBef>
                <a:spcPts val="1295"/>
              </a:spcBef>
              <a:spcAft>
                <a:spcPts val="0"/>
              </a:spcAft>
              <a:buNone/>
            </a:pPr>
            <a:r>
              <a:rPr lang="en-US" sz="1800">
                <a:solidFill>
                  <a:srgbClr val="1B1B1B"/>
                </a:solidFill>
                <a:latin typeface="Arial"/>
                <a:ea typeface="Arial"/>
                <a:cs typeface="Arial"/>
                <a:sym typeface="Arial"/>
              </a:rPr>
              <a:t>2007	</a:t>
            </a:r>
            <a:r>
              <a:rPr b="1" lang="en-US" sz="1800">
                <a:solidFill>
                  <a:srgbClr val="1B1B1B"/>
                </a:solidFill>
                <a:latin typeface="Arial"/>
                <a:ea typeface="Arial"/>
                <a:cs typeface="Arial"/>
                <a:sym typeface="Arial"/>
              </a:rPr>
              <a:t>26.0%</a:t>
            </a:r>
            <a:endParaRPr sz="1800">
              <a:latin typeface="Arial"/>
              <a:ea typeface="Arial"/>
              <a:cs typeface="Arial"/>
              <a:sym typeface="Arial"/>
            </a:endParaRPr>
          </a:p>
        </p:txBody>
      </p:sp>
      <p:grpSp>
        <p:nvGrpSpPr>
          <p:cNvPr id="377" name="Google Shape;377;p36"/>
          <p:cNvGrpSpPr/>
          <p:nvPr/>
        </p:nvGrpSpPr>
        <p:grpSpPr>
          <a:xfrm>
            <a:off x="1485138" y="2354579"/>
            <a:ext cx="4495800" cy="3089910"/>
            <a:chOff x="1485138" y="2354579"/>
            <a:chExt cx="4495800" cy="3089910"/>
          </a:xfrm>
        </p:grpSpPr>
        <p:sp>
          <p:nvSpPr>
            <p:cNvPr id="378" name="Google Shape;378;p36"/>
            <p:cNvSpPr/>
            <p:nvPr/>
          </p:nvSpPr>
          <p:spPr>
            <a:xfrm>
              <a:off x="2046732" y="5055107"/>
              <a:ext cx="1125220" cy="388620"/>
            </a:xfrm>
            <a:custGeom>
              <a:rect b="b" l="l" r="r" t="t"/>
              <a:pathLst>
                <a:path extrusionOk="0" h="388620" w="1125220">
                  <a:moveTo>
                    <a:pt x="1124712" y="0"/>
                  </a:moveTo>
                  <a:lnTo>
                    <a:pt x="0" y="0"/>
                  </a:lnTo>
                  <a:lnTo>
                    <a:pt x="0" y="388620"/>
                  </a:lnTo>
                  <a:lnTo>
                    <a:pt x="1124712" y="388620"/>
                  </a:lnTo>
                  <a:lnTo>
                    <a:pt x="1124712"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9" name="Google Shape;379;p36"/>
            <p:cNvSpPr/>
            <p:nvPr/>
          </p:nvSpPr>
          <p:spPr>
            <a:xfrm>
              <a:off x="2046732" y="3713987"/>
              <a:ext cx="1125220" cy="1341120"/>
            </a:xfrm>
            <a:custGeom>
              <a:rect b="b" l="l" r="r" t="t"/>
              <a:pathLst>
                <a:path extrusionOk="0" h="1341120" w="1125220">
                  <a:moveTo>
                    <a:pt x="1124712" y="0"/>
                  </a:moveTo>
                  <a:lnTo>
                    <a:pt x="0" y="0"/>
                  </a:lnTo>
                  <a:lnTo>
                    <a:pt x="0" y="1341120"/>
                  </a:lnTo>
                  <a:lnTo>
                    <a:pt x="1124712" y="1341120"/>
                  </a:lnTo>
                  <a:lnTo>
                    <a:pt x="1124712"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0" name="Google Shape;380;p36"/>
            <p:cNvSpPr/>
            <p:nvPr/>
          </p:nvSpPr>
          <p:spPr>
            <a:xfrm>
              <a:off x="2046732" y="2606039"/>
              <a:ext cx="1125220" cy="1108075"/>
            </a:xfrm>
            <a:custGeom>
              <a:rect b="b" l="l" r="r" t="t"/>
              <a:pathLst>
                <a:path extrusionOk="0" h="1108075" w="1125220">
                  <a:moveTo>
                    <a:pt x="1124712" y="0"/>
                  </a:moveTo>
                  <a:lnTo>
                    <a:pt x="0" y="0"/>
                  </a:lnTo>
                  <a:lnTo>
                    <a:pt x="0" y="1107948"/>
                  </a:lnTo>
                  <a:lnTo>
                    <a:pt x="1124712" y="1107948"/>
                  </a:lnTo>
                  <a:lnTo>
                    <a:pt x="1124712"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1" name="Google Shape;381;p36"/>
            <p:cNvSpPr/>
            <p:nvPr/>
          </p:nvSpPr>
          <p:spPr>
            <a:xfrm>
              <a:off x="4294632" y="4997195"/>
              <a:ext cx="1125220" cy="447040"/>
            </a:xfrm>
            <a:custGeom>
              <a:rect b="b" l="l" r="r" t="t"/>
              <a:pathLst>
                <a:path extrusionOk="0" h="447039" w="1125220">
                  <a:moveTo>
                    <a:pt x="1124712" y="0"/>
                  </a:moveTo>
                  <a:lnTo>
                    <a:pt x="0" y="0"/>
                  </a:lnTo>
                  <a:lnTo>
                    <a:pt x="0" y="446531"/>
                  </a:lnTo>
                  <a:lnTo>
                    <a:pt x="1124712" y="446531"/>
                  </a:lnTo>
                  <a:lnTo>
                    <a:pt x="1124712"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2" name="Google Shape;382;p36"/>
            <p:cNvSpPr/>
            <p:nvPr/>
          </p:nvSpPr>
          <p:spPr>
            <a:xfrm>
              <a:off x="4294632" y="3520439"/>
              <a:ext cx="1125220" cy="1477010"/>
            </a:xfrm>
            <a:custGeom>
              <a:rect b="b" l="l" r="r" t="t"/>
              <a:pathLst>
                <a:path extrusionOk="0" h="1477010" w="1125220">
                  <a:moveTo>
                    <a:pt x="1124712" y="0"/>
                  </a:moveTo>
                  <a:lnTo>
                    <a:pt x="0" y="0"/>
                  </a:lnTo>
                  <a:lnTo>
                    <a:pt x="0" y="1476756"/>
                  </a:lnTo>
                  <a:lnTo>
                    <a:pt x="1124712" y="1476756"/>
                  </a:lnTo>
                  <a:lnTo>
                    <a:pt x="1124712"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3" name="Google Shape;383;p36"/>
            <p:cNvSpPr/>
            <p:nvPr/>
          </p:nvSpPr>
          <p:spPr>
            <a:xfrm>
              <a:off x="4294632" y="2354579"/>
              <a:ext cx="1125220" cy="1165860"/>
            </a:xfrm>
            <a:custGeom>
              <a:rect b="b" l="l" r="r" t="t"/>
              <a:pathLst>
                <a:path extrusionOk="0" h="1165860" w="1125220">
                  <a:moveTo>
                    <a:pt x="1124712" y="0"/>
                  </a:moveTo>
                  <a:lnTo>
                    <a:pt x="0" y="0"/>
                  </a:lnTo>
                  <a:lnTo>
                    <a:pt x="0" y="1165860"/>
                  </a:lnTo>
                  <a:lnTo>
                    <a:pt x="1124712" y="1165860"/>
                  </a:lnTo>
                  <a:lnTo>
                    <a:pt x="1124712"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4" name="Google Shape;384;p36"/>
            <p:cNvSpPr/>
            <p:nvPr/>
          </p:nvSpPr>
          <p:spPr>
            <a:xfrm>
              <a:off x="1485138" y="5444489"/>
              <a:ext cx="4495800" cy="0"/>
            </a:xfrm>
            <a:custGeom>
              <a:rect b="b" l="l" r="r" t="t"/>
              <a:pathLst>
                <a:path extrusionOk="0" h="120000" w="4495800">
                  <a:moveTo>
                    <a:pt x="0" y="0"/>
                  </a:moveTo>
                  <a:lnTo>
                    <a:pt x="4495800" y="0"/>
                  </a:lnTo>
                </a:path>
              </a:pathLst>
            </a:custGeom>
            <a:noFill/>
            <a:ln cap="flat" cmpd="sng" w="19800">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aphicFrame>
        <p:nvGraphicFramePr>
          <p:cNvPr id="385" name="Google Shape;385;p36"/>
          <p:cNvGraphicFramePr/>
          <p:nvPr/>
        </p:nvGraphicFramePr>
        <p:xfrm>
          <a:off x="2254996" y="1983448"/>
          <a:ext cx="3000000" cy="3000000"/>
        </p:xfrm>
        <a:graphic>
          <a:graphicData uri="http://schemas.openxmlformats.org/drawingml/2006/table">
            <a:tbl>
              <a:tblPr bandRow="1" firstRow="1">
                <a:noFill/>
                <a:tableStyleId>{8284DA02-1CED-4A95-A1B6-693B3C8AE47F}</a:tableStyleId>
              </a:tblPr>
              <a:tblGrid>
                <a:gridCol w="916300"/>
                <a:gridCol w="1123325"/>
                <a:gridCol w="922650"/>
              </a:tblGrid>
              <a:tr h="62260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p>
                      <a:pPr indent="0" lvl="0" marL="0" marR="202565" rtl="0" algn="ctr">
                        <a:lnSpc>
                          <a:spcPct val="100000"/>
                        </a:lnSpc>
                        <a:spcBef>
                          <a:spcPts val="0"/>
                        </a:spcBef>
                        <a:spcAft>
                          <a:spcPts val="0"/>
                        </a:spcAft>
                        <a:buNone/>
                      </a:pPr>
                      <a:r>
                        <a:rPr lang="en-US" sz="1600" u="none" cap="none" strike="noStrike">
                          <a:solidFill>
                            <a:srgbClr val="1B1B1B"/>
                          </a:solidFill>
                          <a:latin typeface="Arial"/>
                          <a:ea typeface="Arial"/>
                          <a:cs typeface="Arial"/>
                          <a:sym typeface="Arial"/>
                        </a:rPr>
                        <a:t>$14.6B</a:t>
                      </a:r>
                      <a:endParaRPr sz="1600" u="none" cap="none" strike="noStrike">
                        <a:latin typeface="Arial"/>
                        <a:ea typeface="Arial"/>
                        <a:cs typeface="Arial"/>
                        <a:sym typeface="Arial"/>
                      </a:endParaRPr>
                    </a:p>
                  </a:txBody>
                  <a:tcPr marT="3800" marB="0" marR="0" marL="0"/>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tc>
                <a:tc>
                  <a:txBody>
                    <a:bodyPr/>
                    <a:lstStyle/>
                    <a:p>
                      <a:pPr indent="0" lvl="0" marL="216534" marR="0" rtl="0" algn="ctr">
                        <a:lnSpc>
                          <a:spcPct val="110250"/>
                        </a:lnSpc>
                        <a:spcBef>
                          <a:spcPts val="0"/>
                        </a:spcBef>
                        <a:spcAft>
                          <a:spcPts val="0"/>
                        </a:spcAft>
                        <a:buNone/>
                      </a:pPr>
                      <a:r>
                        <a:rPr lang="en-US" sz="1600" u="none" cap="none" strike="noStrike">
                          <a:solidFill>
                            <a:srgbClr val="1B1B1B"/>
                          </a:solidFill>
                          <a:latin typeface="Arial"/>
                          <a:ea typeface="Arial"/>
                          <a:cs typeface="Arial"/>
                          <a:sym typeface="Arial"/>
                        </a:rPr>
                        <a:t>$15.9B</a:t>
                      </a:r>
                      <a:endParaRPr sz="1600" u="none" cap="none" strike="noStrike">
                        <a:latin typeface="Arial"/>
                        <a:ea typeface="Arial"/>
                        <a:cs typeface="Arial"/>
                        <a:sym typeface="Arial"/>
                      </a:endParaRPr>
                    </a:p>
                  </a:txBody>
                  <a:tcPr marT="0" marB="0" marR="0" marL="0"/>
                </a:tc>
              </a:tr>
              <a:tr h="914400">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217170" rtl="0" algn="ctr">
                        <a:lnSpc>
                          <a:spcPct val="100000"/>
                        </a:lnSpc>
                        <a:spcBef>
                          <a:spcPts val="1355"/>
                        </a:spcBef>
                        <a:spcAft>
                          <a:spcPts val="0"/>
                        </a:spcAft>
                        <a:buNone/>
                      </a:pPr>
                      <a:r>
                        <a:rPr lang="en-US" sz="1600" u="none" cap="none" strike="noStrike">
                          <a:solidFill>
                            <a:srgbClr val="FFFFFF"/>
                          </a:solidFill>
                          <a:latin typeface="Arial"/>
                          <a:ea typeface="Arial"/>
                          <a:cs typeface="Arial"/>
                          <a:sym typeface="Arial"/>
                        </a:rPr>
                        <a:t>$5.7</a:t>
                      </a:r>
                      <a:endParaRPr sz="1600" u="none" cap="none" strike="noStrike">
                        <a:latin typeface="Arial"/>
                        <a:ea typeface="Arial"/>
                        <a:cs typeface="Arial"/>
                        <a:sym typeface="Arial"/>
                      </a:endParaRPr>
                    </a:p>
                  </a:txBody>
                  <a:tcPr marT="0" marB="0" marR="0" marL="0">
                    <a:solidFill>
                      <a:srgbClr val="FE375D"/>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tc>
                <a:tc>
                  <a:txBody>
                    <a:bodyPr/>
                    <a:lstStyle/>
                    <a:p>
                      <a:pPr indent="0" lvl="0" marL="180975" marR="0" rtl="0" algn="ctr">
                        <a:lnSpc>
                          <a:spcPct val="100000"/>
                        </a:lnSpc>
                        <a:spcBef>
                          <a:spcPts val="0"/>
                        </a:spcBef>
                        <a:spcAft>
                          <a:spcPts val="0"/>
                        </a:spcAft>
                        <a:buNone/>
                      </a:pPr>
                      <a:r>
                        <a:rPr lang="en-US" sz="1600" u="none" cap="none" strike="noStrike">
                          <a:solidFill>
                            <a:srgbClr val="FFFFFF"/>
                          </a:solidFill>
                          <a:latin typeface="Arial"/>
                          <a:ea typeface="Arial"/>
                          <a:cs typeface="Arial"/>
                          <a:sym typeface="Arial"/>
                        </a:rPr>
                        <a:t>$6.0</a:t>
                      </a:r>
                      <a:endParaRPr sz="1600" u="none" cap="none" strike="noStrike">
                        <a:latin typeface="Arial"/>
                        <a:ea typeface="Arial"/>
                        <a:cs typeface="Arial"/>
                        <a:sym typeface="Arial"/>
                      </a:endParaRPr>
                    </a:p>
                  </a:txBody>
                  <a:tcPr marT="149850" marB="0" marR="0" marL="0">
                    <a:solidFill>
                      <a:srgbClr val="FE375D"/>
                    </a:solidFill>
                  </a:tcPr>
                </a:tc>
              </a:tr>
              <a:tr h="19355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solidFill>
                      <a:srgbClr val="FE375D"/>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solidFill>
                      <a:srgbClr val="0BDCC7"/>
                    </a:solidFill>
                  </a:tcPr>
                </a:tc>
              </a:tr>
              <a:tr h="1283200">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1900" u="none" cap="none" strike="noStrike">
                        <a:latin typeface="Times New Roman"/>
                        <a:ea typeface="Times New Roman"/>
                        <a:cs typeface="Times New Roman"/>
                        <a:sym typeface="Times New Roman"/>
                      </a:endParaRPr>
                    </a:p>
                    <a:p>
                      <a:pPr indent="0" lvl="0" marL="0" marR="209550" rtl="0" algn="ctr">
                        <a:lnSpc>
                          <a:spcPct val="100000"/>
                        </a:lnSpc>
                        <a:spcBef>
                          <a:spcPts val="0"/>
                        </a:spcBef>
                        <a:spcAft>
                          <a:spcPts val="0"/>
                        </a:spcAft>
                        <a:buNone/>
                      </a:pPr>
                      <a:r>
                        <a:rPr lang="en-US" sz="1600" u="none" cap="none" strike="noStrike">
                          <a:solidFill>
                            <a:srgbClr val="FFFFFF"/>
                          </a:solidFill>
                          <a:latin typeface="Arial"/>
                          <a:ea typeface="Arial"/>
                          <a:cs typeface="Arial"/>
                          <a:sym typeface="Arial"/>
                        </a:rPr>
                        <a:t>$6.9</a:t>
                      </a:r>
                      <a:endParaRPr sz="1600" u="none" cap="none" strike="noStrike">
                        <a:latin typeface="Arial"/>
                        <a:ea typeface="Arial"/>
                        <a:cs typeface="Arial"/>
                        <a:sym typeface="Arial"/>
                      </a:endParaRPr>
                    </a:p>
                  </a:txBody>
                  <a:tcPr marT="0" marB="0" marR="0" marL="0">
                    <a:solidFill>
                      <a:srgbClr val="0BDCC7"/>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180975" marR="0" rtl="0" algn="ctr">
                        <a:lnSpc>
                          <a:spcPct val="100000"/>
                        </a:lnSpc>
                        <a:spcBef>
                          <a:spcPts val="1205"/>
                        </a:spcBef>
                        <a:spcAft>
                          <a:spcPts val="0"/>
                        </a:spcAft>
                        <a:buNone/>
                      </a:pPr>
                      <a:r>
                        <a:rPr lang="en-US" sz="1600" u="none" cap="none" strike="noStrike">
                          <a:solidFill>
                            <a:srgbClr val="FFFFFF"/>
                          </a:solidFill>
                          <a:latin typeface="Arial"/>
                          <a:ea typeface="Arial"/>
                          <a:cs typeface="Arial"/>
                          <a:sym typeface="Arial"/>
                        </a:rPr>
                        <a:t>$7.6</a:t>
                      </a:r>
                      <a:endParaRPr sz="1600" u="none" cap="none" strike="noStrike">
                        <a:latin typeface="Arial"/>
                        <a:ea typeface="Arial"/>
                        <a:cs typeface="Arial"/>
                        <a:sym typeface="Arial"/>
                      </a:endParaRPr>
                    </a:p>
                  </a:txBody>
                  <a:tcPr marT="0" marB="0" marR="0" marL="0">
                    <a:solidFill>
                      <a:srgbClr val="0BDCC7"/>
                    </a:solidFill>
                  </a:tcPr>
                </a:tc>
              </a:tr>
              <a:tr h="57900">
                <a:tc>
                  <a:txBody>
                    <a:bodyPr/>
                    <a:lstStyle/>
                    <a:p>
                      <a:pPr indent="0" lvl="0" marL="0" marR="0" rtl="0" algn="l">
                        <a:lnSpc>
                          <a:spcPct val="100000"/>
                        </a:lnSpc>
                        <a:spcBef>
                          <a:spcPts val="0"/>
                        </a:spcBef>
                        <a:spcAft>
                          <a:spcPts val="0"/>
                        </a:spcAft>
                        <a:buNone/>
                      </a:pPr>
                      <a:r>
                        <a:t/>
                      </a:r>
                      <a:endParaRPr sz="200" u="none" cap="none" strike="noStrike">
                        <a:latin typeface="Times New Roman"/>
                        <a:ea typeface="Times New Roman"/>
                        <a:cs typeface="Times New Roman"/>
                        <a:sym typeface="Times New Roman"/>
                      </a:endParaRPr>
                    </a:p>
                  </a:txBody>
                  <a:tcPr marT="0" marB="0" marR="0" marL="0">
                    <a:solidFill>
                      <a:srgbClr val="0BDCC7"/>
                    </a:solidFill>
                  </a:tcPr>
                </a:tc>
                <a:tc>
                  <a:txBody>
                    <a:bodyPr/>
                    <a:lstStyle/>
                    <a:p>
                      <a:pPr indent="0" lvl="0" marL="0" marR="0" rtl="0" algn="l">
                        <a:lnSpc>
                          <a:spcPct val="100000"/>
                        </a:lnSpc>
                        <a:spcBef>
                          <a:spcPts val="0"/>
                        </a:spcBef>
                        <a:spcAft>
                          <a:spcPts val="0"/>
                        </a:spcAft>
                        <a:buNone/>
                      </a:pPr>
                      <a:r>
                        <a:t/>
                      </a:r>
                      <a:endParaRPr sz="2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00" u="none" cap="none" strike="noStrike">
                        <a:latin typeface="Times New Roman"/>
                        <a:ea typeface="Times New Roman"/>
                        <a:cs typeface="Times New Roman"/>
                        <a:sym typeface="Times New Roman"/>
                      </a:endParaRPr>
                    </a:p>
                  </a:txBody>
                  <a:tcPr marT="0" marB="0" marR="0" marL="0">
                    <a:solidFill>
                      <a:srgbClr val="0BDCC7"/>
                    </a:solidFill>
                  </a:tcPr>
                </a:tc>
              </a:tr>
              <a:tr h="389375">
                <a:tc>
                  <a:txBody>
                    <a:bodyPr/>
                    <a:lstStyle/>
                    <a:p>
                      <a:pPr indent="0" lvl="0" marL="0" marR="200025" rtl="0" algn="ctr">
                        <a:lnSpc>
                          <a:spcPct val="100000"/>
                        </a:lnSpc>
                        <a:spcBef>
                          <a:spcPts val="0"/>
                        </a:spcBef>
                        <a:spcAft>
                          <a:spcPts val="0"/>
                        </a:spcAft>
                        <a:buNone/>
                      </a:pPr>
                      <a:r>
                        <a:rPr lang="en-US" sz="1600" u="none" cap="none" strike="noStrike">
                          <a:solidFill>
                            <a:srgbClr val="FFFFFF"/>
                          </a:solidFill>
                          <a:latin typeface="Arial"/>
                          <a:ea typeface="Arial"/>
                          <a:cs typeface="Arial"/>
                          <a:sym typeface="Arial"/>
                        </a:rPr>
                        <a:t>$2.0</a:t>
                      </a:r>
                      <a:endParaRPr sz="1600" u="none" cap="none" strike="noStrike">
                        <a:latin typeface="Arial"/>
                        <a:ea typeface="Arial"/>
                        <a:cs typeface="Arial"/>
                        <a:sym typeface="Arial"/>
                      </a:endParaRPr>
                    </a:p>
                  </a:txBody>
                  <a:tcPr marT="55250" marB="0" marR="0" marL="0">
                    <a:solidFill>
                      <a:srgbClr val="0420AC"/>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tc>
                <a:tc>
                  <a:txBody>
                    <a:bodyPr/>
                    <a:lstStyle/>
                    <a:p>
                      <a:pPr indent="0" lvl="0" marL="180975" marR="0" rtl="0" algn="ctr">
                        <a:lnSpc>
                          <a:spcPct val="100000"/>
                        </a:lnSpc>
                        <a:spcBef>
                          <a:spcPts val="0"/>
                        </a:spcBef>
                        <a:spcAft>
                          <a:spcPts val="0"/>
                        </a:spcAft>
                        <a:buNone/>
                      </a:pPr>
                      <a:r>
                        <a:rPr lang="en-US" sz="1600" u="none" cap="none" strike="noStrike">
                          <a:solidFill>
                            <a:srgbClr val="FFFFFF"/>
                          </a:solidFill>
                          <a:latin typeface="Arial"/>
                          <a:ea typeface="Arial"/>
                          <a:cs typeface="Arial"/>
                          <a:sym typeface="Arial"/>
                        </a:rPr>
                        <a:t>$2.3</a:t>
                      </a:r>
                      <a:endParaRPr sz="1600" u="none" cap="none" strike="noStrike">
                        <a:latin typeface="Arial"/>
                        <a:ea typeface="Arial"/>
                        <a:cs typeface="Arial"/>
                        <a:sym typeface="Arial"/>
                      </a:endParaRPr>
                    </a:p>
                  </a:txBody>
                  <a:tcPr marT="26025" marB="0" marR="0" marL="0">
                    <a:solidFill>
                      <a:srgbClr val="0420AC"/>
                    </a:solidFill>
                  </a:tcPr>
                </a:tc>
              </a:tr>
              <a:tr h="349300">
                <a:tc>
                  <a:txBody>
                    <a:bodyPr/>
                    <a:lstStyle/>
                    <a:p>
                      <a:pPr indent="0" lvl="0" marL="0" marR="200025" rtl="0" algn="ctr">
                        <a:lnSpc>
                          <a:spcPct val="114937"/>
                        </a:lnSpc>
                        <a:spcBef>
                          <a:spcPts val="0"/>
                        </a:spcBef>
                        <a:spcAft>
                          <a:spcPts val="0"/>
                        </a:spcAft>
                        <a:buNone/>
                      </a:pPr>
                      <a:r>
                        <a:rPr lang="en-US" sz="1600" u="none" cap="none" strike="noStrike">
                          <a:latin typeface="Arial"/>
                          <a:ea typeface="Arial"/>
                          <a:cs typeface="Arial"/>
                          <a:sym typeface="Arial"/>
                        </a:rPr>
                        <a:t>2006</a:t>
                      </a:r>
                      <a:endParaRPr sz="1600" u="none" cap="none" strike="noStrike">
                        <a:latin typeface="Arial"/>
                        <a:ea typeface="Arial"/>
                        <a:cs typeface="Arial"/>
                        <a:sym typeface="Arial"/>
                      </a:endParaRPr>
                    </a:p>
                  </a:txBody>
                  <a:tcPr marT="102875" marB="0" marR="0" marL="0"/>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tc>
                <a:tc>
                  <a:txBody>
                    <a:bodyPr/>
                    <a:lstStyle/>
                    <a:p>
                      <a:pPr indent="0" lvl="0" marL="201930" marR="0" rtl="0" algn="ctr">
                        <a:lnSpc>
                          <a:spcPct val="114937"/>
                        </a:lnSpc>
                        <a:spcBef>
                          <a:spcPts val="0"/>
                        </a:spcBef>
                        <a:spcAft>
                          <a:spcPts val="0"/>
                        </a:spcAft>
                        <a:buNone/>
                      </a:pPr>
                      <a:r>
                        <a:rPr lang="en-US" sz="1600" u="none" cap="none" strike="noStrike">
                          <a:latin typeface="Arial"/>
                          <a:ea typeface="Arial"/>
                          <a:cs typeface="Arial"/>
                          <a:sym typeface="Arial"/>
                        </a:rPr>
                        <a:t>2007</a:t>
                      </a:r>
                      <a:endParaRPr sz="1600" u="none" cap="none" strike="noStrike">
                        <a:latin typeface="Arial"/>
                        <a:ea typeface="Arial"/>
                        <a:cs typeface="Arial"/>
                        <a:sym typeface="Arial"/>
                      </a:endParaRPr>
                    </a:p>
                  </a:txBody>
                  <a:tcPr marT="102875" marB="0" marR="0" marL="0"/>
                </a:tc>
              </a:tr>
            </a:tbl>
          </a:graphicData>
        </a:graphic>
      </p:graphicFrame>
      <p:sp>
        <p:nvSpPr>
          <p:cNvPr id="386" name="Google Shape;386;p36"/>
          <p:cNvSpPr/>
          <p:nvPr/>
        </p:nvSpPr>
        <p:spPr>
          <a:xfrm>
            <a:off x="8060435" y="2019300"/>
            <a:ext cx="2310765" cy="1905"/>
          </a:xfrm>
          <a:custGeom>
            <a:rect b="b" l="l" r="r" t="t"/>
            <a:pathLst>
              <a:path extrusionOk="0" h="1905" w="2310765">
                <a:moveTo>
                  <a:pt x="0" y="0"/>
                </a:moveTo>
                <a:lnTo>
                  <a:pt x="2310384" y="1524"/>
                </a:lnTo>
              </a:path>
            </a:pathLst>
          </a:custGeom>
          <a:noFill/>
          <a:ln cap="flat" cmpd="sng" w="12175">
            <a:solidFill>
              <a:srgbClr val="63666A"/>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87" name="Google Shape;387;p36"/>
          <p:cNvSpPr txBox="1"/>
          <p:nvPr/>
        </p:nvSpPr>
        <p:spPr>
          <a:xfrm>
            <a:off x="8406981" y="4702483"/>
            <a:ext cx="1527175" cy="793750"/>
          </a:xfrm>
          <a:prstGeom prst="rect">
            <a:avLst/>
          </a:prstGeom>
          <a:noFill/>
          <a:ln>
            <a:noFill/>
          </a:ln>
        </p:spPr>
        <p:txBody>
          <a:bodyPr anchorCtr="0" anchor="t" bIns="0" lIns="0" spcFirstLastPara="1" rIns="0" wrap="square" tIns="24750">
            <a:noAutofit/>
          </a:bodyPr>
          <a:lstStyle/>
          <a:p>
            <a:pPr indent="0" lvl="0" marL="12700" marR="0" rtl="0" algn="l">
              <a:lnSpc>
                <a:spcPct val="100000"/>
              </a:lnSpc>
              <a:spcBef>
                <a:spcPts val="0"/>
              </a:spcBef>
              <a:spcAft>
                <a:spcPts val="0"/>
              </a:spcAft>
              <a:buNone/>
            </a:pPr>
            <a:r>
              <a:rPr lang="en-US" sz="1600">
                <a:solidFill>
                  <a:srgbClr val="63666A"/>
                </a:solidFill>
                <a:latin typeface="Arial"/>
                <a:ea typeface="Arial"/>
                <a:cs typeface="Arial"/>
                <a:sym typeface="Arial"/>
              </a:rPr>
              <a:t>MD&amp;D</a:t>
            </a:r>
            <a:endParaRPr sz="1600">
              <a:latin typeface="Arial"/>
              <a:ea typeface="Arial"/>
              <a:cs typeface="Arial"/>
              <a:sym typeface="Arial"/>
            </a:endParaRPr>
          </a:p>
          <a:p>
            <a:pPr indent="0" lvl="0" marL="12700" marR="5080" rtl="0" algn="l">
              <a:lnSpc>
                <a:spcPct val="105000"/>
              </a:lnSpc>
              <a:spcBef>
                <a:spcPts val="0"/>
              </a:spcBef>
              <a:spcAft>
                <a:spcPts val="0"/>
              </a:spcAft>
              <a:buNone/>
            </a:pPr>
            <a:r>
              <a:rPr lang="en-US" sz="1600">
                <a:solidFill>
                  <a:srgbClr val="63666A"/>
                </a:solidFill>
                <a:latin typeface="Arial"/>
                <a:ea typeface="Arial"/>
                <a:cs typeface="Arial"/>
                <a:sym typeface="Arial"/>
              </a:rPr>
              <a:t>Consumer  Pharmaceuticals</a:t>
            </a:r>
            <a:endParaRPr sz="1600">
              <a:latin typeface="Arial"/>
              <a:ea typeface="Arial"/>
              <a:cs typeface="Arial"/>
              <a:sym typeface="Arial"/>
            </a:endParaRPr>
          </a:p>
        </p:txBody>
      </p:sp>
      <p:grpSp>
        <p:nvGrpSpPr>
          <p:cNvPr id="388" name="Google Shape;388;p36"/>
          <p:cNvGrpSpPr/>
          <p:nvPr/>
        </p:nvGrpSpPr>
        <p:grpSpPr>
          <a:xfrm>
            <a:off x="8074152" y="4760976"/>
            <a:ext cx="219710" cy="743966"/>
            <a:chOff x="8074152" y="4760976"/>
            <a:chExt cx="219710" cy="743966"/>
          </a:xfrm>
        </p:grpSpPr>
        <p:sp>
          <p:nvSpPr>
            <p:cNvPr id="389" name="Google Shape;389;p36"/>
            <p:cNvSpPr/>
            <p:nvPr/>
          </p:nvSpPr>
          <p:spPr>
            <a:xfrm>
              <a:off x="8074152" y="4760976"/>
              <a:ext cx="219710" cy="219710"/>
            </a:xfrm>
            <a:custGeom>
              <a:rect b="b" l="l" r="r" t="t"/>
              <a:pathLst>
                <a:path extrusionOk="0" h="219710" w="219709">
                  <a:moveTo>
                    <a:pt x="219455" y="0"/>
                  </a:moveTo>
                  <a:lnTo>
                    <a:pt x="0" y="0"/>
                  </a:lnTo>
                  <a:lnTo>
                    <a:pt x="0" y="219456"/>
                  </a:lnTo>
                  <a:lnTo>
                    <a:pt x="219455" y="219456"/>
                  </a:lnTo>
                  <a:lnTo>
                    <a:pt x="219455"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0" name="Google Shape;390;p36"/>
            <p:cNvSpPr/>
            <p:nvPr/>
          </p:nvSpPr>
          <p:spPr>
            <a:xfrm>
              <a:off x="8074152" y="5023104"/>
              <a:ext cx="219710" cy="219710"/>
            </a:xfrm>
            <a:custGeom>
              <a:rect b="b" l="l" r="r" t="t"/>
              <a:pathLst>
                <a:path extrusionOk="0" h="219710" w="219709">
                  <a:moveTo>
                    <a:pt x="219455" y="0"/>
                  </a:moveTo>
                  <a:lnTo>
                    <a:pt x="0" y="0"/>
                  </a:lnTo>
                  <a:lnTo>
                    <a:pt x="0" y="219456"/>
                  </a:lnTo>
                  <a:lnTo>
                    <a:pt x="219455" y="219456"/>
                  </a:lnTo>
                  <a:lnTo>
                    <a:pt x="219455"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1" name="Google Shape;391;p36"/>
            <p:cNvSpPr/>
            <p:nvPr/>
          </p:nvSpPr>
          <p:spPr>
            <a:xfrm>
              <a:off x="8074152" y="5285232"/>
              <a:ext cx="219710" cy="219710"/>
            </a:xfrm>
            <a:custGeom>
              <a:rect b="b" l="l" r="r" t="t"/>
              <a:pathLst>
                <a:path extrusionOk="0" h="219710" w="219709">
                  <a:moveTo>
                    <a:pt x="219455" y="0"/>
                  </a:moveTo>
                  <a:lnTo>
                    <a:pt x="0" y="0"/>
                  </a:lnTo>
                  <a:lnTo>
                    <a:pt x="0" y="219456"/>
                  </a:lnTo>
                  <a:lnTo>
                    <a:pt x="219455" y="219456"/>
                  </a:lnTo>
                  <a:lnTo>
                    <a:pt x="219455"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92" name="Google Shape;392;p36"/>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37"/>
          <p:cNvSpPr txBox="1"/>
          <p:nvPr/>
        </p:nvSpPr>
        <p:spPr>
          <a:xfrm>
            <a:off x="590550" y="1229032"/>
            <a:ext cx="5147945" cy="2346960"/>
          </a:xfrm>
          <a:prstGeom prst="rect">
            <a:avLst/>
          </a:prstGeom>
          <a:noFill/>
          <a:ln>
            <a:noFill/>
          </a:ln>
        </p:spPr>
        <p:txBody>
          <a:bodyPr anchorCtr="0" anchor="t" bIns="0" lIns="0" spcFirstLastPara="1" rIns="0" wrap="square" tIns="170175">
            <a:noAutofit/>
          </a:bodyPr>
          <a:lstStyle/>
          <a:p>
            <a:pPr indent="0" lvl="0" marL="12700" marR="0" rtl="0" algn="l">
              <a:lnSpc>
                <a:spcPct val="100000"/>
              </a:lnSpc>
              <a:spcBef>
                <a:spcPts val="0"/>
              </a:spcBef>
              <a:spcAft>
                <a:spcPts val="0"/>
              </a:spcAft>
              <a:buNone/>
            </a:pPr>
            <a:r>
              <a:rPr b="1" lang="en-US" sz="2000">
                <a:solidFill>
                  <a:srgbClr val="63666A"/>
                </a:solidFill>
                <a:latin typeface="Arial"/>
                <a:ea typeface="Arial"/>
                <a:cs typeface="Arial"/>
                <a:sym typeface="Arial"/>
              </a:rPr>
              <a:t>Subhead</a:t>
            </a:r>
            <a:endParaRPr sz="2000">
              <a:latin typeface="Arial"/>
              <a:ea typeface="Arial"/>
              <a:cs typeface="Arial"/>
              <a:sym typeface="Arial"/>
            </a:endParaRPr>
          </a:p>
          <a:p>
            <a:pPr indent="0" lvl="0" marL="12700" marR="5080" rtl="0" algn="l">
              <a:lnSpc>
                <a:spcPct val="100000"/>
              </a:lnSpc>
              <a:spcBef>
                <a:spcPts val="930"/>
              </a:spcBef>
              <a:spcAft>
                <a:spcPts val="0"/>
              </a:spcAft>
              <a:buNone/>
            </a:pPr>
            <a:r>
              <a:rPr lang="en-US" sz="1500">
                <a:solidFill>
                  <a:srgbClr val="63666A"/>
                </a:solidFill>
                <a:latin typeface="Arial"/>
                <a:ea typeface="Arial"/>
                <a:cs typeface="Arial"/>
                <a:sym typeface="Arial"/>
              </a:rPr>
              <a:t>Your body copy goes here. Body copy goes here. Body copy  goes here. Body copy goes here.</a:t>
            </a:r>
            <a:endParaRPr sz="1500">
              <a:latin typeface="Arial"/>
              <a:ea typeface="Arial"/>
              <a:cs typeface="Arial"/>
              <a:sym typeface="Arial"/>
            </a:endParaRPr>
          </a:p>
          <a:p>
            <a:pPr indent="0" lvl="0" marL="0" marR="0" rtl="0" algn="l">
              <a:lnSpc>
                <a:spcPct val="100000"/>
              </a:lnSpc>
              <a:spcBef>
                <a:spcPts val="0"/>
              </a:spcBef>
              <a:spcAft>
                <a:spcPts val="0"/>
              </a:spcAft>
              <a:buNone/>
            </a:pPr>
            <a:r>
              <a:t/>
            </a:r>
            <a:endParaRPr sz="2050">
              <a:latin typeface="Arial"/>
              <a:ea typeface="Arial"/>
              <a:cs typeface="Arial"/>
              <a:sym typeface="Arial"/>
            </a:endParaRPr>
          </a:p>
          <a:p>
            <a:pPr indent="0" lvl="0" marL="12700" marR="0" rtl="0" algn="l">
              <a:lnSpc>
                <a:spcPct val="100000"/>
              </a:lnSpc>
              <a:spcBef>
                <a:spcPts val="0"/>
              </a:spcBef>
              <a:spcAft>
                <a:spcPts val="0"/>
              </a:spcAft>
              <a:buNone/>
            </a:pPr>
            <a:r>
              <a:rPr b="1" lang="en-US" sz="3000">
                <a:solidFill>
                  <a:srgbClr val="0420AC"/>
                </a:solidFill>
                <a:latin typeface="Arial"/>
                <a:ea typeface="Arial"/>
                <a:cs typeface="Arial"/>
                <a:sym typeface="Arial"/>
              </a:rPr>
              <a:t>1 in 5</a:t>
            </a:r>
            <a:endParaRPr sz="3000">
              <a:latin typeface="Arial"/>
              <a:ea typeface="Arial"/>
              <a:cs typeface="Arial"/>
              <a:sym typeface="Arial"/>
            </a:endParaRPr>
          </a:p>
          <a:p>
            <a:pPr indent="0" lvl="0" marL="12700" marR="201930" rtl="0" algn="l">
              <a:lnSpc>
                <a:spcPct val="100000"/>
              </a:lnSpc>
              <a:spcBef>
                <a:spcPts val="545"/>
              </a:spcBef>
              <a:spcAft>
                <a:spcPts val="0"/>
              </a:spcAft>
              <a:buNone/>
            </a:pPr>
            <a:r>
              <a:rPr lang="en-US" sz="1500">
                <a:solidFill>
                  <a:srgbClr val="63666A"/>
                </a:solidFill>
                <a:latin typeface="Arial"/>
                <a:ea typeface="Arial"/>
                <a:cs typeface="Arial"/>
                <a:sym typeface="Arial"/>
              </a:rPr>
              <a:t>Describe your statistic here. This is where the text goes, in  Arial 15pt font.</a:t>
            </a:r>
            <a:endParaRPr sz="1500">
              <a:latin typeface="Arial"/>
              <a:ea typeface="Arial"/>
              <a:cs typeface="Arial"/>
              <a:sym typeface="Arial"/>
            </a:endParaRPr>
          </a:p>
        </p:txBody>
      </p:sp>
      <p:sp>
        <p:nvSpPr>
          <p:cNvPr id="398" name="Google Shape;398;p37"/>
          <p:cNvSpPr txBox="1"/>
          <p:nvPr/>
        </p:nvSpPr>
        <p:spPr>
          <a:xfrm>
            <a:off x="6430490" y="1229032"/>
            <a:ext cx="5147945" cy="2346960"/>
          </a:xfrm>
          <a:prstGeom prst="rect">
            <a:avLst/>
          </a:prstGeom>
          <a:noFill/>
          <a:ln>
            <a:noFill/>
          </a:ln>
        </p:spPr>
        <p:txBody>
          <a:bodyPr anchorCtr="0" anchor="t" bIns="0" lIns="0" spcFirstLastPara="1" rIns="0" wrap="square" tIns="170175">
            <a:noAutofit/>
          </a:bodyPr>
          <a:lstStyle/>
          <a:p>
            <a:pPr indent="0" lvl="0" marL="12700" marR="0" rtl="0" algn="l">
              <a:lnSpc>
                <a:spcPct val="100000"/>
              </a:lnSpc>
              <a:spcBef>
                <a:spcPts val="0"/>
              </a:spcBef>
              <a:spcAft>
                <a:spcPts val="0"/>
              </a:spcAft>
              <a:buNone/>
            </a:pPr>
            <a:r>
              <a:rPr b="1" lang="en-US" sz="2000">
                <a:solidFill>
                  <a:srgbClr val="63666A"/>
                </a:solidFill>
                <a:latin typeface="Arial"/>
                <a:ea typeface="Arial"/>
                <a:cs typeface="Arial"/>
                <a:sym typeface="Arial"/>
              </a:rPr>
              <a:t>Subhead</a:t>
            </a:r>
            <a:endParaRPr sz="2000">
              <a:latin typeface="Arial"/>
              <a:ea typeface="Arial"/>
              <a:cs typeface="Arial"/>
              <a:sym typeface="Arial"/>
            </a:endParaRPr>
          </a:p>
          <a:p>
            <a:pPr indent="0" lvl="0" marL="12700" marR="5080" rtl="0" algn="l">
              <a:lnSpc>
                <a:spcPct val="100000"/>
              </a:lnSpc>
              <a:spcBef>
                <a:spcPts val="930"/>
              </a:spcBef>
              <a:spcAft>
                <a:spcPts val="0"/>
              </a:spcAft>
              <a:buNone/>
            </a:pPr>
            <a:r>
              <a:rPr lang="en-US" sz="1500">
                <a:solidFill>
                  <a:srgbClr val="63666A"/>
                </a:solidFill>
                <a:latin typeface="Arial"/>
                <a:ea typeface="Arial"/>
                <a:cs typeface="Arial"/>
                <a:sym typeface="Arial"/>
              </a:rPr>
              <a:t>Your body copy goes here. Body copy goes here. Body copy  goes here. Body copy goes here.</a:t>
            </a:r>
            <a:endParaRPr sz="1500">
              <a:latin typeface="Arial"/>
              <a:ea typeface="Arial"/>
              <a:cs typeface="Arial"/>
              <a:sym typeface="Arial"/>
            </a:endParaRPr>
          </a:p>
          <a:p>
            <a:pPr indent="0" lvl="0" marL="0" marR="0" rtl="0" algn="l">
              <a:lnSpc>
                <a:spcPct val="100000"/>
              </a:lnSpc>
              <a:spcBef>
                <a:spcPts val="0"/>
              </a:spcBef>
              <a:spcAft>
                <a:spcPts val="0"/>
              </a:spcAft>
              <a:buNone/>
            </a:pPr>
            <a:r>
              <a:t/>
            </a:r>
            <a:endParaRPr sz="2050">
              <a:latin typeface="Arial"/>
              <a:ea typeface="Arial"/>
              <a:cs typeface="Arial"/>
              <a:sym typeface="Arial"/>
            </a:endParaRPr>
          </a:p>
          <a:p>
            <a:pPr indent="0" lvl="0" marL="14604" marR="0" rtl="0" algn="l">
              <a:lnSpc>
                <a:spcPct val="100000"/>
              </a:lnSpc>
              <a:spcBef>
                <a:spcPts val="0"/>
              </a:spcBef>
              <a:spcAft>
                <a:spcPts val="0"/>
              </a:spcAft>
              <a:buNone/>
            </a:pPr>
            <a:r>
              <a:rPr b="1" lang="en-US" sz="3000">
                <a:solidFill>
                  <a:srgbClr val="0BDCC7"/>
                </a:solidFill>
                <a:latin typeface="Arial"/>
                <a:ea typeface="Arial"/>
                <a:cs typeface="Arial"/>
                <a:sym typeface="Arial"/>
              </a:rPr>
              <a:t>3 in 5</a:t>
            </a:r>
            <a:endParaRPr sz="3000">
              <a:latin typeface="Arial"/>
              <a:ea typeface="Arial"/>
              <a:cs typeface="Arial"/>
              <a:sym typeface="Arial"/>
            </a:endParaRPr>
          </a:p>
          <a:p>
            <a:pPr indent="0" lvl="0" marL="12700" marR="201930" rtl="0" algn="l">
              <a:lnSpc>
                <a:spcPct val="100000"/>
              </a:lnSpc>
              <a:spcBef>
                <a:spcPts val="545"/>
              </a:spcBef>
              <a:spcAft>
                <a:spcPts val="0"/>
              </a:spcAft>
              <a:buNone/>
            </a:pPr>
            <a:r>
              <a:rPr lang="en-US" sz="1500">
                <a:solidFill>
                  <a:srgbClr val="63666A"/>
                </a:solidFill>
                <a:latin typeface="Arial"/>
                <a:ea typeface="Arial"/>
                <a:cs typeface="Arial"/>
                <a:sym typeface="Arial"/>
              </a:rPr>
              <a:t>Describe your statistic here. This is where the text goes, in  Arial15pt font.</a:t>
            </a:r>
            <a:endParaRPr sz="1500">
              <a:latin typeface="Arial"/>
              <a:ea typeface="Arial"/>
              <a:cs typeface="Arial"/>
              <a:sym typeface="Arial"/>
            </a:endParaRPr>
          </a:p>
        </p:txBody>
      </p:sp>
      <p:sp>
        <p:nvSpPr>
          <p:cNvPr id="399" name="Google Shape;399;p37"/>
          <p:cNvSpPr txBox="1"/>
          <p:nvPr/>
        </p:nvSpPr>
        <p:spPr>
          <a:xfrm>
            <a:off x="3704803" y="3936248"/>
            <a:ext cx="1100455"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2000">
                <a:solidFill>
                  <a:srgbClr val="63666A"/>
                </a:solidFill>
                <a:latin typeface="Arial"/>
                <a:ea typeface="Arial"/>
                <a:cs typeface="Arial"/>
                <a:sym typeface="Arial"/>
              </a:rPr>
              <a:t>Subhead</a:t>
            </a:r>
            <a:endParaRPr sz="2000">
              <a:latin typeface="Arial"/>
              <a:ea typeface="Arial"/>
              <a:cs typeface="Arial"/>
              <a:sym typeface="Arial"/>
            </a:endParaRPr>
          </a:p>
        </p:txBody>
      </p:sp>
      <p:sp>
        <p:nvSpPr>
          <p:cNvPr id="400" name="Google Shape;400;p37"/>
          <p:cNvSpPr txBox="1"/>
          <p:nvPr/>
        </p:nvSpPr>
        <p:spPr>
          <a:xfrm>
            <a:off x="9452612" y="3936248"/>
            <a:ext cx="1100455" cy="33083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2000">
                <a:solidFill>
                  <a:srgbClr val="63666A"/>
                </a:solidFill>
                <a:latin typeface="Arial"/>
                <a:ea typeface="Arial"/>
                <a:cs typeface="Arial"/>
                <a:sym typeface="Arial"/>
              </a:rPr>
              <a:t>Subhead</a:t>
            </a:r>
            <a:endParaRPr sz="2000">
              <a:latin typeface="Arial"/>
              <a:ea typeface="Arial"/>
              <a:cs typeface="Arial"/>
              <a:sym typeface="Arial"/>
            </a:endParaRPr>
          </a:p>
        </p:txBody>
      </p:sp>
      <p:sp>
        <p:nvSpPr>
          <p:cNvPr id="401" name="Google Shape;401;p37"/>
          <p:cNvSpPr txBox="1"/>
          <p:nvPr/>
        </p:nvSpPr>
        <p:spPr>
          <a:xfrm>
            <a:off x="9452735" y="4464784"/>
            <a:ext cx="2131695" cy="1269365"/>
          </a:xfrm>
          <a:prstGeom prst="rect">
            <a:avLst/>
          </a:prstGeom>
          <a:noFill/>
          <a:ln>
            <a:noFill/>
          </a:ln>
        </p:spPr>
        <p:txBody>
          <a:bodyPr anchorCtr="0" anchor="t" bIns="0" lIns="0" spcFirstLastPara="1" rIns="0" wrap="square" tIns="12700">
            <a:noAutofit/>
          </a:bodyPr>
          <a:lstStyle/>
          <a:p>
            <a:pPr indent="-198120" lvl="0" marL="210820" marR="171450" rtl="0" algn="l">
              <a:lnSpc>
                <a:spcPct val="100000"/>
              </a:lnSpc>
              <a:spcBef>
                <a:spcPts val="0"/>
              </a:spcBef>
              <a:spcAft>
                <a:spcPts val="0"/>
              </a:spcAft>
              <a:buClr>
                <a:srgbClr val="63666A"/>
              </a:buClr>
              <a:buSzPts val="1500"/>
              <a:buFont typeface="Arial"/>
              <a:buChar char="•"/>
            </a:pPr>
            <a:r>
              <a:rPr lang="en-US" sz="1500">
                <a:solidFill>
                  <a:srgbClr val="63666A"/>
                </a:solidFill>
                <a:latin typeface="Arial"/>
                <a:ea typeface="Arial"/>
                <a:cs typeface="Arial"/>
                <a:sym typeface="Arial"/>
              </a:rPr>
              <a:t>Your first bullet point  can go here.</a:t>
            </a:r>
            <a:endParaRPr sz="1500">
              <a:latin typeface="Arial"/>
              <a:ea typeface="Arial"/>
              <a:cs typeface="Arial"/>
              <a:sym typeface="Arial"/>
            </a:endParaRPr>
          </a:p>
          <a:p>
            <a:pPr indent="-198120" lvl="0" marL="210820" marR="5080" rtl="0" algn="l">
              <a:lnSpc>
                <a:spcPct val="100000"/>
              </a:lnSpc>
              <a:spcBef>
                <a:spcPts val="790"/>
              </a:spcBef>
              <a:spcAft>
                <a:spcPts val="0"/>
              </a:spcAft>
              <a:buClr>
                <a:srgbClr val="63666A"/>
              </a:buClr>
              <a:buSzPts val="1500"/>
              <a:buFont typeface="Arial"/>
              <a:buChar char="•"/>
            </a:pPr>
            <a:r>
              <a:rPr lang="en-US" sz="1500">
                <a:solidFill>
                  <a:srgbClr val="63666A"/>
                </a:solidFill>
                <a:latin typeface="Arial"/>
                <a:ea typeface="Arial"/>
                <a:cs typeface="Arial"/>
                <a:sym typeface="Arial"/>
              </a:rPr>
              <a:t>This is where your  second bullet point will  go.</a:t>
            </a:r>
            <a:endParaRPr sz="1500">
              <a:latin typeface="Arial"/>
              <a:ea typeface="Arial"/>
              <a:cs typeface="Arial"/>
              <a:sym typeface="Arial"/>
            </a:endParaRPr>
          </a:p>
        </p:txBody>
      </p:sp>
      <p:sp>
        <p:nvSpPr>
          <p:cNvPr id="402" name="Google Shape;402;p37"/>
          <p:cNvSpPr txBox="1"/>
          <p:nvPr/>
        </p:nvSpPr>
        <p:spPr>
          <a:xfrm>
            <a:off x="3704803" y="4464784"/>
            <a:ext cx="2131695" cy="1269365"/>
          </a:xfrm>
          <a:prstGeom prst="rect">
            <a:avLst/>
          </a:prstGeom>
          <a:noFill/>
          <a:ln>
            <a:noFill/>
          </a:ln>
        </p:spPr>
        <p:txBody>
          <a:bodyPr anchorCtr="0" anchor="t" bIns="0" lIns="0" spcFirstLastPara="1" rIns="0" wrap="square" tIns="12700">
            <a:noAutofit/>
          </a:bodyPr>
          <a:lstStyle/>
          <a:p>
            <a:pPr indent="-198120" lvl="0" marL="210820" marR="171450" rtl="0" algn="l">
              <a:lnSpc>
                <a:spcPct val="100000"/>
              </a:lnSpc>
              <a:spcBef>
                <a:spcPts val="0"/>
              </a:spcBef>
              <a:spcAft>
                <a:spcPts val="0"/>
              </a:spcAft>
              <a:buClr>
                <a:srgbClr val="63666A"/>
              </a:buClr>
              <a:buSzPts val="1500"/>
              <a:buFont typeface="Arial"/>
              <a:buChar char="•"/>
            </a:pPr>
            <a:r>
              <a:rPr lang="en-US" sz="1500">
                <a:solidFill>
                  <a:srgbClr val="63666A"/>
                </a:solidFill>
                <a:latin typeface="Arial"/>
                <a:ea typeface="Arial"/>
                <a:cs typeface="Arial"/>
                <a:sym typeface="Arial"/>
              </a:rPr>
              <a:t>Your first bullet point  can go here.</a:t>
            </a:r>
            <a:endParaRPr sz="1500">
              <a:latin typeface="Arial"/>
              <a:ea typeface="Arial"/>
              <a:cs typeface="Arial"/>
              <a:sym typeface="Arial"/>
            </a:endParaRPr>
          </a:p>
          <a:p>
            <a:pPr indent="-198120" lvl="0" marL="210820" marR="5080" rtl="0" algn="l">
              <a:lnSpc>
                <a:spcPct val="100000"/>
              </a:lnSpc>
              <a:spcBef>
                <a:spcPts val="790"/>
              </a:spcBef>
              <a:spcAft>
                <a:spcPts val="0"/>
              </a:spcAft>
              <a:buClr>
                <a:srgbClr val="63666A"/>
              </a:buClr>
              <a:buSzPts val="1500"/>
              <a:buFont typeface="Arial"/>
              <a:buChar char="•"/>
            </a:pPr>
            <a:r>
              <a:rPr lang="en-US" sz="1500">
                <a:solidFill>
                  <a:srgbClr val="63666A"/>
                </a:solidFill>
                <a:latin typeface="Arial"/>
                <a:ea typeface="Arial"/>
                <a:cs typeface="Arial"/>
                <a:sym typeface="Arial"/>
              </a:rPr>
              <a:t>This is where your  second bullet point will  go.</a:t>
            </a:r>
            <a:endParaRPr sz="1500">
              <a:latin typeface="Arial"/>
              <a:ea typeface="Arial"/>
              <a:cs typeface="Arial"/>
              <a:sym typeface="Arial"/>
            </a:endParaRPr>
          </a:p>
        </p:txBody>
      </p:sp>
      <p:sp>
        <p:nvSpPr>
          <p:cNvPr id="403" name="Google Shape;403;p37"/>
          <p:cNvSpPr txBox="1"/>
          <p:nvPr/>
        </p:nvSpPr>
        <p:spPr>
          <a:xfrm>
            <a:off x="7817245" y="3791804"/>
            <a:ext cx="1383665" cy="1612900"/>
          </a:xfrm>
          <a:prstGeom prst="rect">
            <a:avLst/>
          </a:prstGeom>
          <a:noFill/>
          <a:ln>
            <a:noFill/>
          </a:ln>
        </p:spPr>
        <p:txBody>
          <a:bodyPr anchorCtr="0" anchor="t" bIns="0" lIns="0" spcFirstLastPara="1" rIns="0" wrap="square" tIns="95875">
            <a:noAutofit/>
          </a:bodyPr>
          <a:lstStyle/>
          <a:p>
            <a:pPr indent="0" lvl="0" marL="12700" marR="0" rtl="0" algn="l">
              <a:lnSpc>
                <a:spcPct val="100000"/>
              </a:lnSpc>
              <a:spcBef>
                <a:spcPts val="0"/>
              </a:spcBef>
              <a:spcAft>
                <a:spcPts val="0"/>
              </a:spcAft>
              <a:buNone/>
            </a:pPr>
            <a:r>
              <a:rPr b="1" lang="en-US" sz="3650">
                <a:solidFill>
                  <a:srgbClr val="0BDCC7"/>
                </a:solidFill>
                <a:latin typeface="Arial"/>
                <a:ea typeface="Arial"/>
                <a:cs typeface="Arial"/>
                <a:sym typeface="Arial"/>
              </a:rPr>
              <a:t>31%</a:t>
            </a:r>
            <a:endParaRPr sz="3650">
              <a:latin typeface="Arial"/>
              <a:ea typeface="Arial"/>
              <a:cs typeface="Arial"/>
              <a:sym typeface="Arial"/>
            </a:endParaRPr>
          </a:p>
          <a:p>
            <a:pPr indent="0" lvl="0" marL="12700" marR="5080" rtl="0" algn="l">
              <a:lnSpc>
                <a:spcPct val="100000"/>
              </a:lnSpc>
              <a:spcBef>
                <a:spcPts val="265"/>
              </a:spcBef>
              <a:spcAft>
                <a:spcPts val="0"/>
              </a:spcAft>
              <a:buNone/>
            </a:pPr>
            <a:r>
              <a:rPr lang="en-US" sz="1500">
                <a:solidFill>
                  <a:srgbClr val="63666A"/>
                </a:solidFill>
                <a:latin typeface="Arial"/>
                <a:ea typeface="Arial"/>
                <a:cs typeface="Arial"/>
                <a:sym typeface="Arial"/>
              </a:rPr>
              <a:t>Your content  relating to the  pie chart can go  here.</a:t>
            </a:r>
            <a:endParaRPr sz="1500">
              <a:latin typeface="Arial"/>
              <a:ea typeface="Arial"/>
              <a:cs typeface="Arial"/>
              <a:sym typeface="Arial"/>
            </a:endParaRPr>
          </a:p>
        </p:txBody>
      </p:sp>
      <p:sp>
        <p:nvSpPr>
          <p:cNvPr id="404" name="Google Shape;404;p37"/>
          <p:cNvSpPr txBox="1"/>
          <p:nvPr/>
        </p:nvSpPr>
        <p:spPr>
          <a:xfrm>
            <a:off x="2120981" y="3791804"/>
            <a:ext cx="1383665" cy="1612900"/>
          </a:xfrm>
          <a:prstGeom prst="rect">
            <a:avLst/>
          </a:prstGeom>
          <a:noFill/>
          <a:ln>
            <a:noFill/>
          </a:ln>
        </p:spPr>
        <p:txBody>
          <a:bodyPr anchorCtr="0" anchor="t" bIns="0" lIns="0" spcFirstLastPara="1" rIns="0" wrap="square" tIns="95875">
            <a:noAutofit/>
          </a:bodyPr>
          <a:lstStyle/>
          <a:p>
            <a:pPr indent="0" lvl="0" marL="12700" marR="0" rtl="0" algn="l">
              <a:lnSpc>
                <a:spcPct val="100000"/>
              </a:lnSpc>
              <a:spcBef>
                <a:spcPts val="0"/>
              </a:spcBef>
              <a:spcAft>
                <a:spcPts val="0"/>
              </a:spcAft>
              <a:buNone/>
            </a:pPr>
            <a:r>
              <a:rPr b="1" lang="en-US" sz="3650">
                <a:solidFill>
                  <a:srgbClr val="0420AC"/>
                </a:solidFill>
                <a:latin typeface="Arial"/>
                <a:ea typeface="Arial"/>
                <a:cs typeface="Arial"/>
                <a:sym typeface="Arial"/>
              </a:rPr>
              <a:t>22%</a:t>
            </a:r>
            <a:endParaRPr sz="3650">
              <a:latin typeface="Arial"/>
              <a:ea typeface="Arial"/>
              <a:cs typeface="Arial"/>
              <a:sym typeface="Arial"/>
            </a:endParaRPr>
          </a:p>
          <a:p>
            <a:pPr indent="0" lvl="0" marL="12700" marR="5080" rtl="0" algn="l">
              <a:lnSpc>
                <a:spcPct val="100000"/>
              </a:lnSpc>
              <a:spcBef>
                <a:spcPts val="265"/>
              </a:spcBef>
              <a:spcAft>
                <a:spcPts val="0"/>
              </a:spcAft>
              <a:buNone/>
            </a:pPr>
            <a:r>
              <a:rPr lang="en-US" sz="1500">
                <a:solidFill>
                  <a:srgbClr val="63666A"/>
                </a:solidFill>
                <a:latin typeface="Arial"/>
                <a:ea typeface="Arial"/>
                <a:cs typeface="Arial"/>
                <a:sym typeface="Arial"/>
              </a:rPr>
              <a:t>Your content  relating to the  pie chart can go  here.</a:t>
            </a:r>
            <a:endParaRPr sz="1500">
              <a:latin typeface="Arial"/>
              <a:ea typeface="Arial"/>
              <a:cs typeface="Arial"/>
              <a:sym typeface="Arial"/>
            </a:endParaRPr>
          </a:p>
        </p:txBody>
      </p:sp>
      <p:sp>
        <p:nvSpPr>
          <p:cNvPr id="405" name="Google Shape;405;p37"/>
          <p:cNvSpPr txBox="1"/>
          <p:nvPr>
            <p:ph type="title"/>
          </p:nvPr>
        </p:nvSpPr>
        <p:spPr>
          <a:xfrm>
            <a:off x="596898" y="355089"/>
            <a:ext cx="501967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Compare/Contrast Example</a:t>
            </a:r>
            <a:endParaRPr/>
          </a:p>
        </p:txBody>
      </p:sp>
      <p:sp>
        <p:nvSpPr>
          <p:cNvPr id="406" name="Google Shape;406;p37"/>
          <p:cNvSpPr/>
          <p:nvPr/>
        </p:nvSpPr>
        <p:spPr>
          <a:xfrm>
            <a:off x="6096761" y="1501902"/>
            <a:ext cx="0" cy="4414520"/>
          </a:xfrm>
          <a:custGeom>
            <a:rect b="b" l="l" r="r" t="t"/>
            <a:pathLst>
              <a:path extrusionOk="0" h="4414520" w="120000">
                <a:moveTo>
                  <a:pt x="0" y="0"/>
                </a:moveTo>
                <a:lnTo>
                  <a:pt x="0" y="4414215"/>
                </a:lnTo>
              </a:path>
            </a:pathLst>
          </a:custGeom>
          <a:noFill/>
          <a:ln cap="flat" cmpd="sng" w="19800">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7" name="Google Shape;407;p37"/>
          <p:cNvSpPr/>
          <p:nvPr/>
        </p:nvSpPr>
        <p:spPr>
          <a:xfrm>
            <a:off x="3576828" y="3985262"/>
            <a:ext cx="0" cy="1839595"/>
          </a:xfrm>
          <a:custGeom>
            <a:rect b="b" l="l" r="r" t="t"/>
            <a:pathLst>
              <a:path extrusionOk="0" h="1839595" w="120000">
                <a:moveTo>
                  <a:pt x="0" y="1839264"/>
                </a:moveTo>
                <a:lnTo>
                  <a:pt x="0" y="0"/>
                </a:lnTo>
              </a:path>
            </a:pathLst>
          </a:custGeom>
          <a:noFill/>
          <a:ln cap="flat" cmpd="sng" w="952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408" name="Google Shape;408;p37"/>
          <p:cNvGrpSpPr/>
          <p:nvPr/>
        </p:nvGrpSpPr>
        <p:grpSpPr>
          <a:xfrm>
            <a:off x="6311459" y="4051084"/>
            <a:ext cx="1378771" cy="1379223"/>
            <a:chOff x="6311459" y="4051084"/>
            <a:chExt cx="1378771" cy="1379223"/>
          </a:xfrm>
        </p:grpSpPr>
        <p:sp>
          <p:nvSpPr>
            <p:cNvPr id="409" name="Google Shape;409;p37"/>
            <p:cNvSpPr/>
            <p:nvPr/>
          </p:nvSpPr>
          <p:spPr>
            <a:xfrm>
              <a:off x="6324345" y="4051087"/>
              <a:ext cx="1365885" cy="1379220"/>
            </a:xfrm>
            <a:custGeom>
              <a:rect b="b" l="l" r="r" t="t"/>
              <a:pathLst>
                <a:path extrusionOk="0" h="1379220" w="1365884">
                  <a:moveTo>
                    <a:pt x="676516" y="0"/>
                  </a:moveTo>
                  <a:lnTo>
                    <a:pt x="676516" y="689305"/>
                  </a:lnTo>
                  <a:lnTo>
                    <a:pt x="0" y="821448"/>
                  </a:lnTo>
                  <a:lnTo>
                    <a:pt x="11113" y="869298"/>
                  </a:lnTo>
                  <a:lnTo>
                    <a:pt x="25402" y="915688"/>
                  </a:lnTo>
                  <a:lnTo>
                    <a:pt x="42733" y="960512"/>
                  </a:lnTo>
                  <a:lnTo>
                    <a:pt x="62979" y="1003662"/>
                  </a:lnTo>
                  <a:lnTo>
                    <a:pt x="86006" y="1045031"/>
                  </a:lnTo>
                  <a:lnTo>
                    <a:pt x="111686" y="1084509"/>
                  </a:lnTo>
                  <a:lnTo>
                    <a:pt x="139887" y="1121991"/>
                  </a:lnTo>
                  <a:lnTo>
                    <a:pt x="170479" y="1157369"/>
                  </a:lnTo>
                  <a:lnTo>
                    <a:pt x="203330" y="1190535"/>
                  </a:lnTo>
                  <a:lnTo>
                    <a:pt x="238312" y="1221381"/>
                  </a:lnTo>
                  <a:lnTo>
                    <a:pt x="275292" y="1249800"/>
                  </a:lnTo>
                  <a:lnTo>
                    <a:pt x="314141" y="1275684"/>
                  </a:lnTo>
                  <a:lnTo>
                    <a:pt x="354727" y="1298926"/>
                  </a:lnTo>
                  <a:lnTo>
                    <a:pt x="396920" y="1319417"/>
                  </a:lnTo>
                  <a:lnTo>
                    <a:pt x="440590" y="1337052"/>
                  </a:lnTo>
                  <a:lnTo>
                    <a:pt x="485606" y="1351721"/>
                  </a:lnTo>
                  <a:lnTo>
                    <a:pt x="531837" y="1363318"/>
                  </a:lnTo>
                  <a:lnTo>
                    <a:pt x="579153" y="1371735"/>
                  </a:lnTo>
                  <a:lnTo>
                    <a:pt x="627423" y="1376864"/>
                  </a:lnTo>
                  <a:lnTo>
                    <a:pt x="676516" y="1378597"/>
                  </a:lnTo>
                  <a:lnTo>
                    <a:pt x="723710" y="1377007"/>
                  </a:lnTo>
                  <a:lnTo>
                    <a:pt x="770051" y="1372305"/>
                  </a:lnTo>
                  <a:lnTo>
                    <a:pt x="815436" y="1364593"/>
                  </a:lnTo>
                  <a:lnTo>
                    <a:pt x="859761" y="1353975"/>
                  </a:lnTo>
                  <a:lnTo>
                    <a:pt x="902925" y="1340552"/>
                  </a:lnTo>
                  <a:lnTo>
                    <a:pt x="944826" y="1324429"/>
                  </a:lnTo>
                  <a:lnTo>
                    <a:pt x="985359" y="1305706"/>
                  </a:lnTo>
                  <a:lnTo>
                    <a:pt x="1024422" y="1284488"/>
                  </a:lnTo>
                  <a:lnTo>
                    <a:pt x="1061914" y="1260876"/>
                  </a:lnTo>
                  <a:lnTo>
                    <a:pt x="1097731" y="1234973"/>
                  </a:lnTo>
                  <a:lnTo>
                    <a:pt x="1131770" y="1206883"/>
                  </a:lnTo>
                  <a:lnTo>
                    <a:pt x="1163929" y="1176707"/>
                  </a:lnTo>
                  <a:lnTo>
                    <a:pt x="1194105" y="1144548"/>
                  </a:lnTo>
                  <a:lnTo>
                    <a:pt x="1222196" y="1110509"/>
                  </a:lnTo>
                  <a:lnTo>
                    <a:pt x="1248099" y="1074693"/>
                  </a:lnTo>
                  <a:lnTo>
                    <a:pt x="1271711" y="1037202"/>
                  </a:lnTo>
                  <a:lnTo>
                    <a:pt x="1292930" y="998139"/>
                  </a:lnTo>
                  <a:lnTo>
                    <a:pt x="1311652" y="957607"/>
                  </a:lnTo>
                  <a:lnTo>
                    <a:pt x="1327776" y="915708"/>
                  </a:lnTo>
                  <a:lnTo>
                    <a:pt x="1341199" y="872545"/>
                  </a:lnTo>
                  <a:lnTo>
                    <a:pt x="1351817" y="828220"/>
                  </a:lnTo>
                  <a:lnTo>
                    <a:pt x="1359529" y="782837"/>
                  </a:lnTo>
                  <a:lnTo>
                    <a:pt x="1364231" y="736498"/>
                  </a:lnTo>
                  <a:lnTo>
                    <a:pt x="1365821" y="689305"/>
                  </a:lnTo>
                  <a:lnTo>
                    <a:pt x="1364231" y="642110"/>
                  </a:lnTo>
                  <a:lnTo>
                    <a:pt x="1359529" y="595770"/>
                  </a:lnTo>
                  <a:lnTo>
                    <a:pt x="1351817" y="550385"/>
                  </a:lnTo>
                  <a:lnTo>
                    <a:pt x="1341199" y="506059"/>
                  </a:lnTo>
                  <a:lnTo>
                    <a:pt x="1327776" y="462895"/>
                  </a:lnTo>
                  <a:lnTo>
                    <a:pt x="1311652" y="420995"/>
                  </a:lnTo>
                  <a:lnTo>
                    <a:pt x="1292930" y="380462"/>
                  </a:lnTo>
                  <a:lnTo>
                    <a:pt x="1271711" y="341398"/>
                  </a:lnTo>
                  <a:lnTo>
                    <a:pt x="1248099" y="303907"/>
                  </a:lnTo>
                  <a:lnTo>
                    <a:pt x="1222196" y="268090"/>
                  </a:lnTo>
                  <a:lnTo>
                    <a:pt x="1194105" y="234051"/>
                  </a:lnTo>
                  <a:lnTo>
                    <a:pt x="1163929" y="201891"/>
                  </a:lnTo>
                  <a:lnTo>
                    <a:pt x="1131770" y="171715"/>
                  </a:lnTo>
                  <a:lnTo>
                    <a:pt x="1097731" y="143624"/>
                  </a:lnTo>
                  <a:lnTo>
                    <a:pt x="1061914" y="117721"/>
                  </a:lnTo>
                  <a:lnTo>
                    <a:pt x="1024422" y="94109"/>
                  </a:lnTo>
                  <a:lnTo>
                    <a:pt x="985359" y="72891"/>
                  </a:lnTo>
                  <a:lnTo>
                    <a:pt x="944826" y="54168"/>
                  </a:lnTo>
                  <a:lnTo>
                    <a:pt x="902925" y="38044"/>
                  </a:lnTo>
                  <a:lnTo>
                    <a:pt x="859761" y="24622"/>
                  </a:lnTo>
                  <a:lnTo>
                    <a:pt x="815436" y="14004"/>
                  </a:lnTo>
                  <a:lnTo>
                    <a:pt x="770051" y="6292"/>
                  </a:lnTo>
                  <a:lnTo>
                    <a:pt x="723710" y="1590"/>
                  </a:lnTo>
                  <a:lnTo>
                    <a:pt x="676516"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0" name="Google Shape;410;p37"/>
            <p:cNvSpPr/>
            <p:nvPr/>
          </p:nvSpPr>
          <p:spPr>
            <a:xfrm>
              <a:off x="6311459" y="4051084"/>
              <a:ext cx="689610" cy="821690"/>
            </a:xfrm>
            <a:custGeom>
              <a:rect b="b" l="l" r="r" t="t"/>
              <a:pathLst>
                <a:path extrusionOk="0" h="821689" w="689609">
                  <a:moveTo>
                    <a:pt x="689405" y="0"/>
                  </a:moveTo>
                  <a:lnTo>
                    <a:pt x="623024" y="3203"/>
                  </a:lnTo>
                  <a:lnTo>
                    <a:pt x="557261" y="12788"/>
                  </a:lnTo>
                  <a:lnTo>
                    <a:pt x="511247" y="23397"/>
                  </a:lnTo>
                  <a:lnTo>
                    <a:pt x="466667" y="36896"/>
                  </a:lnTo>
                  <a:lnTo>
                    <a:pt x="423603" y="53166"/>
                  </a:lnTo>
                  <a:lnTo>
                    <a:pt x="382135" y="72085"/>
                  </a:lnTo>
                  <a:lnTo>
                    <a:pt x="342344" y="93533"/>
                  </a:lnTo>
                  <a:lnTo>
                    <a:pt x="304312" y="117391"/>
                  </a:lnTo>
                  <a:lnTo>
                    <a:pt x="268120" y="143536"/>
                  </a:lnTo>
                  <a:lnTo>
                    <a:pt x="233849" y="171850"/>
                  </a:lnTo>
                  <a:lnTo>
                    <a:pt x="201579" y="202211"/>
                  </a:lnTo>
                  <a:lnTo>
                    <a:pt x="171392" y="234499"/>
                  </a:lnTo>
                  <a:lnTo>
                    <a:pt x="143370" y="268594"/>
                  </a:lnTo>
                  <a:lnTo>
                    <a:pt x="117592" y="304376"/>
                  </a:lnTo>
                  <a:lnTo>
                    <a:pt x="94141" y="341723"/>
                  </a:lnTo>
                  <a:lnTo>
                    <a:pt x="73096" y="380515"/>
                  </a:lnTo>
                  <a:lnTo>
                    <a:pt x="54540" y="420633"/>
                  </a:lnTo>
                  <a:lnTo>
                    <a:pt x="38554" y="461955"/>
                  </a:lnTo>
                  <a:lnTo>
                    <a:pt x="25218" y="504362"/>
                  </a:lnTo>
                  <a:lnTo>
                    <a:pt x="14613" y="547732"/>
                  </a:lnTo>
                  <a:lnTo>
                    <a:pt x="6821" y="591946"/>
                  </a:lnTo>
                  <a:lnTo>
                    <a:pt x="1923" y="636882"/>
                  </a:lnTo>
                  <a:lnTo>
                    <a:pt x="0" y="682421"/>
                  </a:lnTo>
                  <a:lnTo>
                    <a:pt x="1132" y="728442"/>
                  </a:lnTo>
                  <a:lnTo>
                    <a:pt x="5401" y="774824"/>
                  </a:lnTo>
                  <a:lnTo>
                    <a:pt x="12889" y="821448"/>
                  </a:lnTo>
                  <a:lnTo>
                    <a:pt x="689405" y="689305"/>
                  </a:lnTo>
                  <a:lnTo>
                    <a:pt x="689405"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1" name="Google Shape;411;p37"/>
            <p:cNvSpPr/>
            <p:nvPr/>
          </p:nvSpPr>
          <p:spPr>
            <a:xfrm>
              <a:off x="6311459" y="4051084"/>
              <a:ext cx="689610" cy="821690"/>
            </a:xfrm>
            <a:custGeom>
              <a:rect b="b" l="l" r="r" t="t"/>
              <a:pathLst>
                <a:path extrusionOk="0" h="821689" w="689609">
                  <a:moveTo>
                    <a:pt x="12889" y="821448"/>
                  </a:moveTo>
                  <a:lnTo>
                    <a:pt x="5401" y="774824"/>
                  </a:lnTo>
                  <a:lnTo>
                    <a:pt x="1132" y="728442"/>
                  </a:lnTo>
                  <a:lnTo>
                    <a:pt x="0" y="682421"/>
                  </a:lnTo>
                  <a:lnTo>
                    <a:pt x="1923" y="636882"/>
                  </a:lnTo>
                  <a:lnTo>
                    <a:pt x="6821" y="591946"/>
                  </a:lnTo>
                  <a:lnTo>
                    <a:pt x="14613" y="547732"/>
                  </a:lnTo>
                  <a:lnTo>
                    <a:pt x="25218" y="504362"/>
                  </a:lnTo>
                  <a:lnTo>
                    <a:pt x="38554" y="461955"/>
                  </a:lnTo>
                  <a:lnTo>
                    <a:pt x="54540" y="420633"/>
                  </a:lnTo>
                  <a:lnTo>
                    <a:pt x="73096" y="380515"/>
                  </a:lnTo>
                  <a:lnTo>
                    <a:pt x="94141" y="341723"/>
                  </a:lnTo>
                  <a:lnTo>
                    <a:pt x="117592" y="304376"/>
                  </a:lnTo>
                  <a:lnTo>
                    <a:pt x="143370" y="268594"/>
                  </a:lnTo>
                  <a:lnTo>
                    <a:pt x="171392" y="234499"/>
                  </a:lnTo>
                  <a:lnTo>
                    <a:pt x="201579" y="202211"/>
                  </a:lnTo>
                  <a:lnTo>
                    <a:pt x="233849" y="171850"/>
                  </a:lnTo>
                  <a:lnTo>
                    <a:pt x="268120" y="143536"/>
                  </a:lnTo>
                  <a:lnTo>
                    <a:pt x="304312" y="117391"/>
                  </a:lnTo>
                  <a:lnTo>
                    <a:pt x="342344" y="93533"/>
                  </a:lnTo>
                  <a:lnTo>
                    <a:pt x="382135" y="72085"/>
                  </a:lnTo>
                  <a:lnTo>
                    <a:pt x="423603" y="53166"/>
                  </a:lnTo>
                  <a:lnTo>
                    <a:pt x="466667" y="36896"/>
                  </a:lnTo>
                  <a:lnTo>
                    <a:pt x="511247" y="23397"/>
                  </a:lnTo>
                  <a:lnTo>
                    <a:pt x="557261" y="12788"/>
                  </a:lnTo>
                  <a:lnTo>
                    <a:pt x="623024" y="3203"/>
                  </a:lnTo>
                  <a:lnTo>
                    <a:pt x="689405" y="0"/>
                  </a:lnTo>
                  <a:lnTo>
                    <a:pt x="689405" y="689305"/>
                  </a:lnTo>
                  <a:lnTo>
                    <a:pt x="12889" y="821448"/>
                  </a:lnTo>
                  <a:close/>
                </a:path>
              </a:pathLst>
            </a:custGeom>
            <a:noFill/>
            <a:ln cap="flat" cmpd="sng" w="198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12" name="Google Shape;412;p37"/>
          <p:cNvGrpSpPr/>
          <p:nvPr/>
        </p:nvGrpSpPr>
        <p:grpSpPr>
          <a:xfrm>
            <a:off x="594492" y="3994820"/>
            <a:ext cx="1424940" cy="1424943"/>
            <a:chOff x="594492" y="3994820"/>
            <a:chExt cx="1424940" cy="1424943"/>
          </a:xfrm>
        </p:grpSpPr>
        <p:sp>
          <p:nvSpPr>
            <p:cNvPr id="413" name="Google Shape;413;p37"/>
            <p:cNvSpPr/>
            <p:nvPr/>
          </p:nvSpPr>
          <p:spPr>
            <a:xfrm>
              <a:off x="1306936" y="3994820"/>
              <a:ext cx="677545" cy="712470"/>
            </a:xfrm>
            <a:custGeom>
              <a:rect b="b" l="l" r="r" t="t"/>
              <a:pathLst>
                <a:path extrusionOk="0" h="712470" w="677544">
                  <a:moveTo>
                    <a:pt x="0" y="0"/>
                  </a:moveTo>
                  <a:lnTo>
                    <a:pt x="0" y="712393"/>
                  </a:lnTo>
                  <a:lnTo>
                    <a:pt x="677532" y="492252"/>
                  </a:lnTo>
                  <a:lnTo>
                    <a:pt x="661013" y="446709"/>
                  </a:lnTo>
                  <a:lnTo>
                    <a:pt x="641658" y="402832"/>
                  </a:lnTo>
                  <a:lnTo>
                    <a:pt x="619593" y="360713"/>
                  </a:lnTo>
                  <a:lnTo>
                    <a:pt x="594942" y="320443"/>
                  </a:lnTo>
                  <a:lnTo>
                    <a:pt x="567830" y="282111"/>
                  </a:lnTo>
                  <a:lnTo>
                    <a:pt x="538384" y="245810"/>
                  </a:lnTo>
                  <a:lnTo>
                    <a:pt x="506727" y="211629"/>
                  </a:lnTo>
                  <a:lnTo>
                    <a:pt x="472986" y="179661"/>
                  </a:lnTo>
                  <a:lnTo>
                    <a:pt x="437284" y="149995"/>
                  </a:lnTo>
                  <a:lnTo>
                    <a:pt x="399748" y="122724"/>
                  </a:lnTo>
                  <a:lnTo>
                    <a:pt x="360502" y="97937"/>
                  </a:lnTo>
                  <a:lnTo>
                    <a:pt x="319671" y="75725"/>
                  </a:lnTo>
                  <a:lnTo>
                    <a:pt x="277381" y="56180"/>
                  </a:lnTo>
                  <a:lnTo>
                    <a:pt x="233757" y="39393"/>
                  </a:lnTo>
                  <a:lnTo>
                    <a:pt x="188923" y="25454"/>
                  </a:lnTo>
                  <a:lnTo>
                    <a:pt x="143006" y="14454"/>
                  </a:lnTo>
                  <a:lnTo>
                    <a:pt x="96129" y="6484"/>
                  </a:lnTo>
                  <a:lnTo>
                    <a:pt x="48419" y="1636"/>
                  </a:lnTo>
                  <a:lnTo>
                    <a:pt x="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4" name="Google Shape;414;p37"/>
            <p:cNvSpPr/>
            <p:nvPr/>
          </p:nvSpPr>
          <p:spPr>
            <a:xfrm>
              <a:off x="594492" y="3994823"/>
              <a:ext cx="1424940" cy="1424940"/>
            </a:xfrm>
            <a:custGeom>
              <a:rect b="b" l="l" r="r" t="t"/>
              <a:pathLst>
                <a:path extrusionOk="0" h="1424939" w="1424939">
                  <a:moveTo>
                    <a:pt x="712443" y="0"/>
                  </a:moveTo>
                  <a:lnTo>
                    <a:pt x="656507" y="2198"/>
                  </a:lnTo>
                  <a:lnTo>
                    <a:pt x="601000" y="8767"/>
                  </a:lnTo>
                  <a:lnTo>
                    <a:pt x="546179" y="19668"/>
                  </a:lnTo>
                  <a:lnTo>
                    <a:pt x="492301" y="34861"/>
                  </a:lnTo>
                  <a:lnTo>
                    <a:pt x="446421" y="51497"/>
                  </a:lnTo>
                  <a:lnTo>
                    <a:pt x="402373" y="70920"/>
                  </a:lnTo>
                  <a:lnTo>
                    <a:pt x="360227" y="92995"/>
                  </a:lnTo>
                  <a:lnTo>
                    <a:pt x="320049" y="117588"/>
                  </a:lnTo>
                  <a:lnTo>
                    <a:pt x="281909" y="144567"/>
                  </a:lnTo>
                  <a:lnTo>
                    <a:pt x="245874" y="173797"/>
                  </a:lnTo>
                  <a:lnTo>
                    <a:pt x="212013" y="205145"/>
                  </a:lnTo>
                  <a:lnTo>
                    <a:pt x="180393" y="238477"/>
                  </a:lnTo>
                  <a:lnTo>
                    <a:pt x="151083" y="273660"/>
                  </a:lnTo>
                  <a:lnTo>
                    <a:pt x="124151" y="310559"/>
                  </a:lnTo>
                  <a:lnTo>
                    <a:pt x="99664" y="349041"/>
                  </a:lnTo>
                  <a:lnTo>
                    <a:pt x="77692" y="388972"/>
                  </a:lnTo>
                  <a:lnTo>
                    <a:pt x="58302" y="430219"/>
                  </a:lnTo>
                  <a:lnTo>
                    <a:pt x="41562" y="472648"/>
                  </a:lnTo>
                  <a:lnTo>
                    <a:pt x="27540" y="516125"/>
                  </a:lnTo>
                  <a:lnTo>
                    <a:pt x="16305" y="560517"/>
                  </a:lnTo>
                  <a:lnTo>
                    <a:pt x="7924" y="605690"/>
                  </a:lnTo>
                  <a:lnTo>
                    <a:pt x="2467" y="651510"/>
                  </a:lnTo>
                  <a:lnTo>
                    <a:pt x="0" y="697843"/>
                  </a:lnTo>
                  <a:lnTo>
                    <a:pt x="591" y="744556"/>
                  </a:lnTo>
                  <a:lnTo>
                    <a:pt x="4310" y="791516"/>
                  </a:lnTo>
                  <a:lnTo>
                    <a:pt x="11224" y="838588"/>
                  </a:lnTo>
                  <a:lnTo>
                    <a:pt x="21402" y="885639"/>
                  </a:lnTo>
                  <a:lnTo>
                    <a:pt x="34910" y="932535"/>
                  </a:lnTo>
                  <a:lnTo>
                    <a:pt x="51547" y="978415"/>
                  </a:lnTo>
                  <a:lnTo>
                    <a:pt x="70969" y="1022463"/>
                  </a:lnTo>
                  <a:lnTo>
                    <a:pt x="93044" y="1064609"/>
                  </a:lnTo>
                  <a:lnTo>
                    <a:pt x="117638" y="1104787"/>
                  </a:lnTo>
                  <a:lnTo>
                    <a:pt x="144617" y="1142927"/>
                  </a:lnTo>
                  <a:lnTo>
                    <a:pt x="173847" y="1178962"/>
                  </a:lnTo>
                  <a:lnTo>
                    <a:pt x="205195" y="1212823"/>
                  </a:lnTo>
                  <a:lnTo>
                    <a:pt x="238527" y="1244443"/>
                  </a:lnTo>
                  <a:lnTo>
                    <a:pt x="273709" y="1273753"/>
                  </a:lnTo>
                  <a:lnTo>
                    <a:pt x="310608" y="1300685"/>
                  </a:lnTo>
                  <a:lnTo>
                    <a:pt x="349090" y="1325172"/>
                  </a:lnTo>
                  <a:lnTo>
                    <a:pt x="389021" y="1347144"/>
                  </a:lnTo>
                  <a:lnTo>
                    <a:pt x="430268" y="1366534"/>
                  </a:lnTo>
                  <a:lnTo>
                    <a:pt x="472697" y="1383274"/>
                  </a:lnTo>
                  <a:lnTo>
                    <a:pt x="516175" y="1397296"/>
                  </a:lnTo>
                  <a:lnTo>
                    <a:pt x="560566" y="1408531"/>
                  </a:lnTo>
                  <a:lnTo>
                    <a:pt x="605739" y="1416912"/>
                  </a:lnTo>
                  <a:lnTo>
                    <a:pt x="651559" y="1422370"/>
                  </a:lnTo>
                  <a:lnTo>
                    <a:pt x="697892" y="1424837"/>
                  </a:lnTo>
                  <a:lnTo>
                    <a:pt x="744606" y="1424245"/>
                  </a:lnTo>
                  <a:lnTo>
                    <a:pt x="791565" y="1420526"/>
                  </a:lnTo>
                  <a:lnTo>
                    <a:pt x="838638" y="1413612"/>
                  </a:lnTo>
                  <a:lnTo>
                    <a:pt x="885689" y="1403434"/>
                  </a:lnTo>
                  <a:lnTo>
                    <a:pt x="932585" y="1389926"/>
                  </a:lnTo>
                  <a:lnTo>
                    <a:pt x="978465" y="1373291"/>
                  </a:lnTo>
                  <a:lnTo>
                    <a:pt x="1022512" y="1353869"/>
                  </a:lnTo>
                  <a:lnTo>
                    <a:pt x="1064659" y="1331795"/>
                  </a:lnTo>
                  <a:lnTo>
                    <a:pt x="1104836" y="1307203"/>
                  </a:lnTo>
                  <a:lnTo>
                    <a:pt x="1142976" y="1280224"/>
                  </a:lnTo>
                  <a:lnTo>
                    <a:pt x="1179011" y="1250995"/>
                  </a:lnTo>
                  <a:lnTo>
                    <a:pt x="1212873" y="1219647"/>
                  </a:lnTo>
                  <a:lnTo>
                    <a:pt x="1244492" y="1186315"/>
                  </a:lnTo>
                  <a:lnTo>
                    <a:pt x="1273802" y="1151133"/>
                  </a:lnTo>
                  <a:lnTo>
                    <a:pt x="1300735" y="1114233"/>
                  </a:lnTo>
                  <a:lnTo>
                    <a:pt x="1325221" y="1075751"/>
                  </a:lnTo>
                  <a:lnTo>
                    <a:pt x="1347194" y="1035819"/>
                  </a:lnTo>
                  <a:lnTo>
                    <a:pt x="1366584" y="994572"/>
                  </a:lnTo>
                  <a:lnTo>
                    <a:pt x="1383324" y="952143"/>
                  </a:lnTo>
                  <a:lnTo>
                    <a:pt x="1397345" y="908665"/>
                  </a:lnTo>
                  <a:lnTo>
                    <a:pt x="1408581" y="864273"/>
                  </a:lnTo>
                  <a:lnTo>
                    <a:pt x="1416961" y="819099"/>
                  </a:lnTo>
                  <a:lnTo>
                    <a:pt x="1422419" y="773279"/>
                  </a:lnTo>
                  <a:lnTo>
                    <a:pt x="1424886" y="726945"/>
                  </a:lnTo>
                  <a:lnTo>
                    <a:pt x="1424294" y="680231"/>
                  </a:lnTo>
                  <a:lnTo>
                    <a:pt x="1420575" y="633271"/>
                  </a:lnTo>
                  <a:lnTo>
                    <a:pt x="1413661" y="586199"/>
                  </a:lnTo>
                  <a:lnTo>
                    <a:pt x="1403484" y="539148"/>
                  </a:lnTo>
                  <a:lnTo>
                    <a:pt x="1389975" y="492251"/>
                  </a:lnTo>
                  <a:lnTo>
                    <a:pt x="712443" y="712393"/>
                  </a:lnTo>
                  <a:lnTo>
                    <a:pt x="712443"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15" name="Google Shape;415;p37"/>
          <p:cNvSpPr/>
          <p:nvPr/>
        </p:nvSpPr>
        <p:spPr>
          <a:xfrm>
            <a:off x="568451" y="2488692"/>
            <a:ext cx="5148580" cy="0"/>
          </a:xfrm>
          <a:custGeom>
            <a:rect b="b" l="l" r="r" t="t"/>
            <a:pathLst>
              <a:path extrusionOk="0" h="120000" w="5148580">
                <a:moveTo>
                  <a:pt x="0" y="0"/>
                </a:moveTo>
                <a:lnTo>
                  <a:pt x="5148072" y="0"/>
                </a:lnTo>
              </a:path>
            </a:pathLst>
          </a:custGeom>
          <a:noFill/>
          <a:ln cap="flat" cmpd="sng" w="952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6" name="Google Shape;416;p37"/>
          <p:cNvSpPr/>
          <p:nvPr/>
        </p:nvSpPr>
        <p:spPr>
          <a:xfrm>
            <a:off x="9316211" y="3998978"/>
            <a:ext cx="0" cy="1839595"/>
          </a:xfrm>
          <a:custGeom>
            <a:rect b="b" l="l" r="r" t="t"/>
            <a:pathLst>
              <a:path extrusionOk="0" h="1839595" w="120000">
                <a:moveTo>
                  <a:pt x="0" y="1839264"/>
                </a:moveTo>
                <a:lnTo>
                  <a:pt x="0" y="0"/>
                </a:lnTo>
              </a:path>
            </a:pathLst>
          </a:custGeom>
          <a:noFill/>
          <a:ln cap="flat" cmpd="sng" w="952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7" name="Google Shape;417;p37"/>
          <p:cNvSpPr/>
          <p:nvPr/>
        </p:nvSpPr>
        <p:spPr>
          <a:xfrm>
            <a:off x="6431279" y="2488692"/>
            <a:ext cx="5148580" cy="0"/>
          </a:xfrm>
          <a:custGeom>
            <a:rect b="b" l="l" r="r" t="t"/>
            <a:pathLst>
              <a:path extrusionOk="0" h="120000" w="5148580">
                <a:moveTo>
                  <a:pt x="0" y="0"/>
                </a:moveTo>
                <a:lnTo>
                  <a:pt x="5148072" y="0"/>
                </a:lnTo>
              </a:path>
            </a:pathLst>
          </a:custGeom>
          <a:noFill/>
          <a:ln cap="flat" cmpd="sng" w="952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8" name="Google Shape;418;p37"/>
          <p:cNvSpPr/>
          <p:nvPr/>
        </p:nvSpPr>
        <p:spPr>
          <a:xfrm>
            <a:off x="6431279" y="3747515"/>
            <a:ext cx="5148580" cy="0"/>
          </a:xfrm>
          <a:custGeom>
            <a:rect b="b" l="l" r="r" t="t"/>
            <a:pathLst>
              <a:path extrusionOk="0" h="120000" w="5148580">
                <a:moveTo>
                  <a:pt x="0" y="0"/>
                </a:moveTo>
                <a:lnTo>
                  <a:pt x="5148072" y="0"/>
                </a:lnTo>
              </a:path>
            </a:pathLst>
          </a:custGeom>
          <a:noFill/>
          <a:ln cap="flat" cmpd="sng" w="952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9" name="Google Shape;419;p37"/>
          <p:cNvSpPr/>
          <p:nvPr/>
        </p:nvSpPr>
        <p:spPr>
          <a:xfrm>
            <a:off x="585216" y="3747515"/>
            <a:ext cx="5148580" cy="0"/>
          </a:xfrm>
          <a:custGeom>
            <a:rect b="b" l="l" r="r" t="t"/>
            <a:pathLst>
              <a:path extrusionOk="0" h="120000" w="5148580">
                <a:moveTo>
                  <a:pt x="0" y="0"/>
                </a:moveTo>
                <a:lnTo>
                  <a:pt x="5148072" y="0"/>
                </a:lnTo>
              </a:path>
            </a:pathLst>
          </a:custGeom>
          <a:noFill/>
          <a:ln cap="flat" cmpd="sng" w="952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0" name="Google Shape;420;p37"/>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38"/>
          <p:cNvSpPr txBox="1"/>
          <p:nvPr/>
        </p:nvSpPr>
        <p:spPr>
          <a:xfrm>
            <a:off x="600455" y="1362455"/>
            <a:ext cx="2577465" cy="4552315"/>
          </a:xfrm>
          <a:prstGeom prst="rect">
            <a:avLst/>
          </a:prstGeom>
          <a:solidFill>
            <a:srgbClr val="F4F4F4"/>
          </a:solidFill>
          <a:ln>
            <a:noFill/>
          </a:ln>
        </p:spPr>
        <p:txBody>
          <a:bodyPr anchorCtr="0" anchor="t" bIns="0" lIns="0" spcFirstLastPara="1" rIns="0" wrap="square" tIns="188575">
            <a:noAutofit/>
          </a:bodyPr>
          <a:lstStyle/>
          <a:p>
            <a:pPr indent="0" lvl="0" marL="144145" marR="0" rtl="0" algn="l">
              <a:lnSpc>
                <a:spcPct val="100000"/>
              </a:lnSpc>
              <a:spcBef>
                <a:spcPts val="0"/>
              </a:spcBef>
              <a:spcAft>
                <a:spcPts val="0"/>
              </a:spcAft>
              <a:buNone/>
            </a:pPr>
            <a:r>
              <a:rPr b="1" lang="en-US" sz="2000">
                <a:solidFill>
                  <a:srgbClr val="63666A"/>
                </a:solidFill>
                <a:latin typeface="Arial"/>
                <a:ea typeface="Arial"/>
                <a:cs typeface="Arial"/>
                <a:sym typeface="Arial"/>
              </a:rPr>
              <a:t>Subhead1</a:t>
            </a:r>
            <a:endParaRPr sz="2000">
              <a:latin typeface="Arial"/>
              <a:ea typeface="Arial"/>
              <a:cs typeface="Arial"/>
              <a:sym typeface="Arial"/>
            </a:endParaRPr>
          </a:p>
          <a:p>
            <a:pPr indent="0" lvl="0" marL="0" marR="0" rtl="0" algn="l">
              <a:lnSpc>
                <a:spcPct val="100000"/>
              </a:lnSpc>
              <a:spcBef>
                <a:spcPts val="25"/>
              </a:spcBef>
              <a:spcAft>
                <a:spcPts val="0"/>
              </a:spcAft>
              <a:buNone/>
            </a:pPr>
            <a:r>
              <a:t/>
            </a:r>
            <a:endParaRPr sz="1900">
              <a:latin typeface="Arial"/>
              <a:ea typeface="Arial"/>
              <a:cs typeface="Arial"/>
              <a:sym typeface="Arial"/>
            </a:endParaRPr>
          </a:p>
          <a:p>
            <a:pPr indent="0" lvl="0" marL="203200" marR="246379" rtl="0" algn="l">
              <a:lnSpc>
                <a:spcPct val="100000"/>
              </a:lnSpc>
              <a:spcBef>
                <a:spcPts val="0"/>
              </a:spcBef>
              <a:spcAft>
                <a:spcPts val="0"/>
              </a:spcAft>
              <a:buNone/>
            </a:pPr>
            <a:r>
              <a:rPr lang="en-US" sz="1500">
                <a:solidFill>
                  <a:srgbClr val="63666A"/>
                </a:solidFill>
                <a:latin typeface="Arial"/>
                <a:ea typeface="Arial"/>
                <a:cs typeface="Arial"/>
                <a:sym typeface="Arial"/>
              </a:rPr>
              <a:t>Put your body copy for  subhead one here. You  can divide into  paragraphs, if needed.  This is where the body  copy goes. This is where  the body copy goes. This  is where the body copy  goes.</a:t>
            </a:r>
            <a:endParaRPr sz="1500">
              <a:latin typeface="Arial"/>
              <a:ea typeface="Arial"/>
              <a:cs typeface="Arial"/>
              <a:sym typeface="Arial"/>
            </a:endParaRPr>
          </a:p>
        </p:txBody>
      </p:sp>
      <p:sp>
        <p:nvSpPr>
          <p:cNvPr id="426" name="Google Shape;426;p38"/>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427" name="Google Shape;427;p38"/>
          <p:cNvSpPr txBox="1"/>
          <p:nvPr/>
        </p:nvSpPr>
        <p:spPr>
          <a:xfrm>
            <a:off x="3409188" y="1362455"/>
            <a:ext cx="2577465" cy="4552315"/>
          </a:xfrm>
          <a:prstGeom prst="rect">
            <a:avLst/>
          </a:prstGeom>
          <a:solidFill>
            <a:srgbClr val="F4F4F4"/>
          </a:solidFill>
          <a:ln>
            <a:noFill/>
          </a:ln>
        </p:spPr>
        <p:txBody>
          <a:bodyPr anchorCtr="0" anchor="t" bIns="0" lIns="0" spcFirstLastPara="1" rIns="0" wrap="square" tIns="188575">
            <a:noAutofit/>
          </a:bodyPr>
          <a:lstStyle/>
          <a:p>
            <a:pPr indent="0" lvl="0" marL="222884" marR="0" rtl="0" algn="l">
              <a:lnSpc>
                <a:spcPct val="100000"/>
              </a:lnSpc>
              <a:spcBef>
                <a:spcPts val="0"/>
              </a:spcBef>
              <a:spcAft>
                <a:spcPts val="0"/>
              </a:spcAft>
              <a:buNone/>
            </a:pPr>
            <a:r>
              <a:rPr b="1" lang="en-US" sz="2000">
                <a:solidFill>
                  <a:srgbClr val="63666A"/>
                </a:solidFill>
                <a:latin typeface="Arial"/>
                <a:ea typeface="Arial"/>
                <a:cs typeface="Arial"/>
                <a:sym typeface="Arial"/>
              </a:rPr>
              <a:t>Subhead 2</a:t>
            </a:r>
            <a:endParaRPr sz="2000">
              <a:latin typeface="Arial"/>
              <a:ea typeface="Arial"/>
              <a:cs typeface="Arial"/>
              <a:sym typeface="Arial"/>
            </a:endParaRPr>
          </a:p>
          <a:p>
            <a:pPr indent="0" lvl="0" marL="0" marR="0" rtl="0" algn="l">
              <a:lnSpc>
                <a:spcPct val="100000"/>
              </a:lnSpc>
              <a:spcBef>
                <a:spcPts val="55"/>
              </a:spcBef>
              <a:spcAft>
                <a:spcPts val="0"/>
              </a:spcAft>
              <a:buNone/>
            </a:pPr>
            <a:r>
              <a:t/>
            </a:r>
            <a:endParaRPr sz="1950">
              <a:latin typeface="Arial"/>
              <a:ea typeface="Arial"/>
              <a:cs typeface="Arial"/>
              <a:sym typeface="Arial"/>
            </a:endParaRPr>
          </a:p>
          <a:p>
            <a:pPr indent="0" lvl="0" marL="230504" marR="355600" rtl="0" algn="l">
              <a:lnSpc>
                <a:spcPct val="100000"/>
              </a:lnSpc>
              <a:spcBef>
                <a:spcPts val="0"/>
              </a:spcBef>
              <a:spcAft>
                <a:spcPts val="0"/>
              </a:spcAft>
              <a:buNone/>
            </a:pPr>
            <a:r>
              <a:rPr lang="en-US" sz="1500">
                <a:solidFill>
                  <a:srgbClr val="63666A"/>
                </a:solidFill>
                <a:latin typeface="Arial"/>
                <a:ea typeface="Arial"/>
                <a:cs typeface="Arial"/>
                <a:sym typeface="Arial"/>
              </a:rPr>
              <a:t>Put your body copy for  subhead one here. You  can divide into  paragraphs, if needed.</a:t>
            </a:r>
            <a:endParaRPr sz="1500">
              <a:latin typeface="Arial"/>
              <a:ea typeface="Arial"/>
              <a:cs typeface="Arial"/>
              <a:sym typeface="Arial"/>
            </a:endParaRPr>
          </a:p>
        </p:txBody>
      </p:sp>
      <p:sp>
        <p:nvSpPr>
          <p:cNvPr id="428" name="Google Shape;428;p38"/>
          <p:cNvSpPr txBox="1"/>
          <p:nvPr/>
        </p:nvSpPr>
        <p:spPr>
          <a:xfrm>
            <a:off x="6208776" y="1362455"/>
            <a:ext cx="2577465" cy="4552315"/>
          </a:xfrm>
          <a:prstGeom prst="rect">
            <a:avLst/>
          </a:prstGeom>
          <a:solidFill>
            <a:srgbClr val="F4F4F4"/>
          </a:solidFill>
          <a:ln>
            <a:noFill/>
          </a:ln>
        </p:spPr>
        <p:txBody>
          <a:bodyPr anchorCtr="0" anchor="t" bIns="0" lIns="0" spcFirstLastPara="1" rIns="0" wrap="square" tIns="188575">
            <a:noAutofit/>
          </a:bodyPr>
          <a:lstStyle/>
          <a:p>
            <a:pPr indent="0" lvl="0" marL="190500" marR="0" rtl="0" algn="l">
              <a:lnSpc>
                <a:spcPct val="100000"/>
              </a:lnSpc>
              <a:spcBef>
                <a:spcPts val="0"/>
              </a:spcBef>
              <a:spcAft>
                <a:spcPts val="0"/>
              </a:spcAft>
              <a:buNone/>
            </a:pPr>
            <a:r>
              <a:rPr b="1" lang="en-US" sz="2000">
                <a:solidFill>
                  <a:srgbClr val="63666A"/>
                </a:solidFill>
                <a:latin typeface="Arial"/>
                <a:ea typeface="Arial"/>
                <a:cs typeface="Arial"/>
                <a:sym typeface="Arial"/>
              </a:rPr>
              <a:t>Subhead 3</a:t>
            </a:r>
            <a:endParaRPr sz="2000">
              <a:latin typeface="Arial"/>
              <a:ea typeface="Arial"/>
              <a:cs typeface="Arial"/>
              <a:sym typeface="Arial"/>
            </a:endParaRPr>
          </a:p>
          <a:p>
            <a:pPr indent="0" lvl="0" marL="0" marR="0" rtl="0" algn="l">
              <a:lnSpc>
                <a:spcPct val="100000"/>
              </a:lnSpc>
              <a:spcBef>
                <a:spcPts val="55"/>
              </a:spcBef>
              <a:spcAft>
                <a:spcPts val="0"/>
              </a:spcAft>
              <a:buNone/>
            </a:pPr>
            <a:r>
              <a:t/>
            </a:r>
            <a:endParaRPr sz="1950">
              <a:latin typeface="Arial"/>
              <a:ea typeface="Arial"/>
              <a:cs typeface="Arial"/>
              <a:sym typeface="Arial"/>
            </a:endParaRPr>
          </a:p>
          <a:p>
            <a:pPr indent="0" lvl="0" marL="184785" marR="265430" rtl="0" algn="l">
              <a:lnSpc>
                <a:spcPct val="100000"/>
              </a:lnSpc>
              <a:spcBef>
                <a:spcPts val="0"/>
              </a:spcBef>
              <a:spcAft>
                <a:spcPts val="0"/>
              </a:spcAft>
              <a:buNone/>
            </a:pPr>
            <a:r>
              <a:rPr lang="en-US" sz="1500">
                <a:solidFill>
                  <a:srgbClr val="63666A"/>
                </a:solidFill>
                <a:latin typeface="Arial"/>
                <a:ea typeface="Arial"/>
                <a:cs typeface="Arial"/>
                <a:sym typeface="Arial"/>
              </a:rPr>
              <a:t>Put your body copy for  subhead one here. You  can divide into  paragraphs, if needed.  This is where the body  copy goes. This is where  the body copy goes. This  is where the body copy  goes. This is where the  body copy goes. This is  where the body copy  goes. This is where the  body copy goes.</a:t>
            </a:r>
            <a:endParaRPr sz="1500">
              <a:latin typeface="Arial"/>
              <a:ea typeface="Arial"/>
              <a:cs typeface="Arial"/>
              <a:sym typeface="Arial"/>
            </a:endParaRPr>
          </a:p>
        </p:txBody>
      </p:sp>
      <p:sp>
        <p:nvSpPr>
          <p:cNvPr id="429" name="Google Shape;429;p38"/>
          <p:cNvSpPr txBox="1"/>
          <p:nvPr/>
        </p:nvSpPr>
        <p:spPr>
          <a:xfrm>
            <a:off x="9009888" y="1362455"/>
            <a:ext cx="2577465" cy="4552315"/>
          </a:xfrm>
          <a:prstGeom prst="rect">
            <a:avLst/>
          </a:prstGeom>
          <a:solidFill>
            <a:srgbClr val="F4F4F4"/>
          </a:solidFill>
          <a:ln>
            <a:noFill/>
          </a:ln>
        </p:spPr>
        <p:txBody>
          <a:bodyPr anchorCtr="0" anchor="t" bIns="0" lIns="0" spcFirstLastPara="1" rIns="0" wrap="square" tIns="188575">
            <a:noAutofit/>
          </a:bodyPr>
          <a:lstStyle/>
          <a:p>
            <a:pPr indent="0" lvl="0" marL="177165" marR="0" rtl="0" algn="l">
              <a:lnSpc>
                <a:spcPct val="100000"/>
              </a:lnSpc>
              <a:spcBef>
                <a:spcPts val="0"/>
              </a:spcBef>
              <a:spcAft>
                <a:spcPts val="0"/>
              </a:spcAft>
              <a:buNone/>
            </a:pPr>
            <a:r>
              <a:rPr b="1" lang="en-US" sz="2000">
                <a:solidFill>
                  <a:srgbClr val="63666A"/>
                </a:solidFill>
                <a:latin typeface="Arial"/>
                <a:ea typeface="Arial"/>
                <a:cs typeface="Arial"/>
                <a:sym typeface="Arial"/>
              </a:rPr>
              <a:t>Subhead 4</a:t>
            </a:r>
            <a:endParaRPr sz="2000">
              <a:latin typeface="Arial"/>
              <a:ea typeface="Arial"/>
              <a:cs typeface="Arial"/>
              <a:sym typeface="Arial"/>
            </a:endParaRPr>
          </a:p>
          <a:p>
            <a:pPr indent="0" lvl="0" marL="0" marR="0" rtl="0" algn="l">
              <a:lnSpc>
                <a:spcPct val="100000"/>
              </a:lnSpc>
              <a:spcBef>
                <a:spcPts val="55"/>
              </a:spcBef>
              <a:spcAft>
                <a:spcPts val="0"/>
              </a:spcAft>
              <a:buNone/>
            </a:pPr>
            <a:r>
              <a:t/>
            </a:r>
            <a:endParaRPr sz="1950">
              <a:latin typeface="Arial"/>
              <a:ea typeface="Arial"/>
              <a:cs typeface="Arial"/>
              <a:sym typeface="Arial"/>
            </a:endParaRPr>
          </a:p>
          <a:p>
            <a:pPr indent="0" lvl="0" marL="177165" marR="295275" rtl="0" algn="l">
              <a:lnSpc>
                <a:spcPct val="100000"/>
              </a:lnSpc>
              <a:spcBef>
                <a:spcPts val="0"/>
              </a:spcBef>
              <a:spcAft>
                <a:spcPts val="0"/>
              </a:spcAft>
              <a:buNone/>
            </a:pPr>
            <a:r>
              <a:rPr lang="en-US" sz="1500">
                <a:solidFill>
                  <a:srgbClr val="63666A"/>
                </a:solidFill>
                <a:latin typeface="Arial"/>
                <a:ea typeface="Arial"/>
                <a:cs typeface="Arial"/>
                <a:sym typeface="Arial"/>
              </a:rPr>
              <a:t>Put your body copy for  subhead one here. You  can divide into  paragraphs, if needed.  This is where the body  copy goes. This is where  the body copy goes.</a:t>
            </a:r>
            <a:endParaRPr sz="1500">
              <a:latin typeface="Arial"/>
              <a:ea typeface="Arial"/>
              <a:cs typeface="Arial"/>
              <a:sym typeface="Arial"/>
            </a:endParaRPr>
          </a:p>
        </p:txBody>
      </p:sp>
      <p:sp>
        <p:nvSpPr>
          <p:cNvPr id="430" name="Google Shape;430;p38"/>
          <p:cNvSpPr txBox="1"/>
          <p:nvPr>
            <p:ph type="title"/>
          </p:nvPr>
        </p:nvSpPr>
        <p:spPr>
          <a:xfrm>
            <a:off x="596898" y="355089"/>
            <a:ext cx="419544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4 Column Organization</a:t>
            </a:r>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sp>
        <p:nvSpPr>
          <p:cNvPr id="435" name="Google Shape;435;p39"/>
          <p:cNvSpPr txBox="1"/>
          <p:nvPr>
            <p:ph type="title"/>
          </p:nvPr>
        </p:nvSpPr>
        <p:spPr>
          <a:xfrm>
            <a:off x="596898" y="302021"/>
            <a:ext cx="3456940" cy="8769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Pyramid Example</a:t>
            </a:r>
            <a:endParaRPr/>
          </a:p>
          <a:p>
            <a:pPr indent="0" lvl="0" marL="12700" rtl="0" algn="l">
              <a:lnSpc>
                <a:spcPct val="100000"/>
              </a:lnSpc>
              <a:spcBef>
                <a:spcPts val="285"/>
              </a:spcBef>
              <a:spcAft>
                <a:spcPts val="0"/>
              </a:spcAft>
              <a:buNone/>
            </a:pPr>
            <a:r>
              <a:rPr b="0" lang="en-US" sz="2000">
                <a:solidFill>
                  <a:srgbClr val="63666A"/>
                </a:solidFill>
                <a:latin typeface="Arial"/>
                <a:ea typeface="Arial"/>
                <a:cs typeface="Arial"/>
                <a:sym typeface="Arial"/>
              </a:rPr>
              <a:t>Subtitle in Arial Regular, 20 pt.</a:t>
            </a:r>
            <a:endParaRPr sz="2000">
              <a:latin typeface="Arial"/>
              <a:ea typeface="Arial"/>
              <a:cs typeface="Arial"/>
              <a:sym typeface="Arial"/>
            </a:endParaRPr>
          </a:p>
        </p:txBody>
      </p:sp>
      <p:sp>
        <p:nvSpPr>
          <p:cNvPr id="436" name="Google Shape;436;p39"/>
          <p:cNvSpPr txBox="1"/>
          <p:nvPr/>
        </p:nvSpPr>
        <p:spPr>
          <a:xfrm>
            <a:off x="596898" y="1692860"/>
            <a:ext cx="3298825" cy="1245870"/>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en-US" sz="2000">
                <a:solidFill>
                  <a:srgbClr val="63666A"/>
                </a:solidFill>
                <a:latin typeface="Arial"/>
                <a:ea typeface="Arial"/>
                <a:cs typeface="Arial"/>
                <a:sym typeface="Arial"/>
              </a:rPr>
              <a:t>Manually select colors from  palette to complete the chart.  Include any explanatory  information here.</a:t>
            </a:r>
            <a:endParaRPr sz="2000">
              <a:latin typeface="Arial"/>
              <a:ea typeface="Arial"/>
              <a:cs typeface="Arial"/>
              <a:sym typeface="Arial"/>
            </a:endParaRPr>
          </a:p>
        </p:txBody>
      </p:sp>
      <p:sp>
        <p:nvSpPr>
          <p:cNvPr id="437" name="Google Shape;437;p39"/>
          <p:cNvSpPr/>
          <p:nvPr/>
        </p:nvSpPr>
        <p:spPr>
          <a:xfrm>
            <a:off x="8897111" y="1709927"/>
            <a:ext cx="850900" cy="768350"/>
          </a:xfrm>
          <a:custGeom>
            <a:rect b="b" l="l" r="r" t="t"/>
            <a:pathLst>
              <a:path extrusionOk="0" h="768350" w="850900">
                <a:moveTo>
                  <a:pt x="425196" y="0"/>
                </a:moveTo>
                <a:lnTo>
                  <a:pt x="0" y="768096"/>
                </a:lnTo>
                <a:lnTo>
                  <a:pt x="850392" y="768096"/>
                </a:lnTo>
                <a:lnTo>
                  <a:pt x="425196" y="0"/>
                </a:lnTo>
                <a:close/>
              </a:path>
            </a:pathLst>
          </a:custGeom>
          <a:solidFill>
            <a:srgbClr val="0097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8" name="Google Shape;438;p39"/>
          <p:cNvSpPr/>
          <p:nvPr/>
        </p:nvSpPr>
        <p:spPr>
          <a:xfrm>
            <a:off x="8426194" y="2566416"/>
            <a:ext cx="1790700" cy="767080"/>
          </a:xfrm>
          <a:custGeom>
            <a:rect b="b" l="l" r="r" t="t"/>
            <a:pathLst>
              <a:path extrusionOk="0" h="767079" w="1790700">
                <a:moveTo>
                  <a:pt x="1365897" y="0"/>
                </a:moveTo>
                <a:lnTo>
                  <a:pt x="424802" y="0"/>
                </a:lnTo>
                <a:lnTo>
                  <a:pt x="0" y="766572"/>
                </a:lnTo>
                <a:lnTo>
                  <a:pt x="1790699" y="766572"/>
                </a:lnTo>
                <a:lnTo>
                  <a:pt x="1365897" y="0"/>
                </a:lnTo>
                <a:close/>
              </a:path>
            </a:pathLst>
          </a:custGeom>
          <a:solidFill>
            <a:srgbClr val="FECB5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9" name="Google Shape;439;p39"/>
          <p:cNvSpPr/>
          <p:nvPr/>
        </p:nvSpPr>
        <p:spPr>
          <a:xfrm>
            <a:off x="7956806" y="3430523"/>
            <a:ext cx="2731135" cy="767080"/>
          </a:xfrm>
          <a:custGeom>
            <a:rect b="b" l="l" r="r" t="t"/>
            <a:pathLst>
              <a:path extrusionOk="0" h="767079" w="2731134">
                <a:moveTo>
                  <a:pt x="2306319" y="0"/>
                </a:moveTo>
                <a:lnTo>
                  <a:pt x="424675" y="0"/>
                </a:lnTo>
                <a:lnTo>
                  <a:pt x="0" y="766572"/>
                </a:lnTo>
                <a:lnTo>
                  <a:pt x="2731007" y="766572"/>
                </a:lnTo>
                <a:lnTo>
                  <a:pt x="2306319" y="0"/>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0" name="Google Shape;440;p39"/>
          <p:cNvSpPr/>
          <p:nvPr/>
        </p:nvSpPr>
        <p:spPr>
          <a:xfrm>
            <a:off x="7021065" y="5145023"/>
            <a:ext cx="4615180" cy="767080"/>
          </a:xfrm>
          <a:custGeom>
            <a:rect b="b" l="l" r="r" t="t"/>
            <a:pathLst>
              <a:path extrusionOk="0" h="767079" w="4615180">
                <a:moveTo>
                  <a:pt x="4189806" y="0"/>
                </a:moveTo>
                <a:lnTo>
                  <a:pt x="424865" y="0"/>
                </a:lnTo>
                <a:lnTo>
                  <a:pt x="0" y="766572"/>
                </a:lnTo>
                <a:lnTo>
                  <a:pt x="4614671" y="766572"/>
                </a:lnTo>
                <a:lnTo>
                  <a:pt x="4189806"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1" name="Google Shape;441;p39"/>
          <p:cNvSpPr/>
          <p:nvPr/>
        </p:nvSpPr>
        <p:spPr>
          <a:xfrm>
            <a:off x="7485893" y="4287011"/>
            <a:ext cx="3672840" cy="768350"/>
          </a:xfrm>
          <a:custGeom>
            <a:rect b="b" l="l" r="r" t="t"/>
            <a:pathLst>
              <a:path extrusionOk="0" h="768350" w="3672840">
                <a:moveTo>
                  <a:pt x="3248037" y="0"/>
                </a:moveTo>
                <a:lnTo>
                  <a:pt x="424789" y="0"/>
                </a:lnTo>
                <a:lnTo>
                  <a:pt x="0" y="768096"/>
                </a:lnTo>
                <a:lnTo>
                  <a:pt x="3672840" y="768096"/>
                </a:lnTo>
                <a:lnTo>
                  <a:pt x="3248037"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2" name="Google Shape;442;p39"/>
          <p:cNvSpPr txBox="1"/>
          <p:nvPr/>
        </p:nvSpPr>
        <p:spPr>
          <a:xfrm>
            <a:off x="5697204" y="1791069"/>
            <a:ext cx="3141345" cy="1525270"/>
          </a:xfrm>
          <a:prstGeom prst="rect">
            <a:avLst/>
          </a:prstGeom>
          <a:noFill/>
          <a:ln>
            <a:noFill/>
          </a:ln>
        </p:spPr>
        <p:txBody>
          <a:bodyPr anchorCtr="0" anchor="t" bIns="0" lIns="0" spcFirstLastPara="1" rIns="0" wrap="square" tIns="12700">
            <a:noAutofit/>
          </a:bodyPr>
          <a:lstStyle/>
          <a:p>
            <a:pPr indent="0" lvl="0" marL="476250" marR="0" rtl="0" algn="l">
              <a:lnSpc>
                <a:spcPct val="100000"/>
              </a:lnSpc>
              <a:spcBef>
                <a:spcPts val="0"/>
              </a:spcBef>
              <a:spcAft>
                <a:spcPts val="0"/>
              </a:spcAft>
              <a:buNone/>
            </a:pPr>
            <a:r>
              <a:rPr b="1" lang="en-US" sz="2400">
                <a:solidFill>
                  <a:srgbClr val="0097B3"/>
                </a:solidFill>
                <a:latin typeface="Arial"/>
                <a:ea typeface="Arial"/>
                <a:cs typeface="Arial"/>
                <a:sym typeface="Arial"/>
              </a:rPr>
              <a:t>Level 5</a:t>
            </a:r>
            <a:endParaRPr sz="2400">
              <a:latin typeface="Arial"/>
              <a:ea typeface="Arial"/>
              <a:cs typeface="Arial"/>
              <a:sym typeface="Arial"/>
            </a:endParaRPr>
          </a:p>
          <a:p>
            <a:pPr indent="0" lvl="0" marL="476250" marR="0" rtl="0" algn="l">
              <a:lnSpc>
                <a:spcPct val="100000"/>
              </a:lnSpc>
              <a:spcBef>
                <a:spcPts val="10"/>
              </a:spcBef>
              <a:spcAft>
                <a:spcPts val="0"/>
              </a:spcAft>
              <a:buNone/>
            </a:pPr>
            <a:r>
              <a:rPr lang="en-US" sz="1800" u="sng">
                <a:solidFill>
                  <a:srgbClr val="63666A"/>
                </a:solidFill>
                <a:latin typeface="Arial"/>
                <a:ea typeface="Arial"/>
                <a:cs typeface="Arial"/>
                <a:sym typeface="Arial"/>
              </a:rPr>
              <a:t>Your Content Here	</a:t>
            </a:r>
            <a:endParaRPr sz="1800">
              <a:latin typeface="Arial"/>
              <a:ea typeface="Arial"/>
              <a:cs typeface="Arial"/>
              <a:sym typeface="Arial"/>
            </a:endParaRPr>
          </a:p>
          <a:p>
            <a:pPr indent="0" lvl="0" marL="12700" marR="0" rtl="0" algn="l">
              <a:lnSpc>
                <a:spcPct val="118333"/>
              </a:lnSpc>
              <a:spcBef>
                <a:spcPts val="1800"/>
              </a:spcBef>
              <a:spcAft>
                <a:spcPts val="0"/>
              </a:spcAft>
              <a:buNone/>
            </a:pPr>
            <a:r>
              <a:rPr b="1" lang="en-US" sz="2400">
                <a:solidFill>
                  <a:srgbClr val="FECB54"/>
                </a:solidFill>
                <a:latin typeface="Arial"/>
                <a:ea typeface="Arial"/>
                <a:cs typeface="Arial"/>
                <a:sym typeface="Arial"/>
              </a:rPr>
              <a:t>Level 4</a:t>
            </a:r>
            <a:endParaRPr sz="2400">
              <a:latin typeface="Arial"/>
              <a:ea typeface="Arial"/>
              <a:cs typeface="Arial"/>
              <a:sym typeface="Arial"/>
            </a:endParaRPr>
          </a:p>
          <a:p>
            <a:pPr indent="0" lvl="0" marL="12700" marR="0" rtl="0" algn="l">
              <a:lnSpc>
                <a:spcPct val="117777"/>
              </a:lnSpc>
              <a:spcBef>
                <a:spcPts val="0"/>
              </a:spcBef>
              <a:spcAft>
                <a:spcPts val="0"/>
              </a:spcAft>
              <a:buNone/>
            </a:pPr>
            <a:r>
              <a:rPr lang="en-US" sz="1800" u="sng">
                <a:solidFill>
                  <a:srgbClr val="63666A"/>
                </a:solidFill>
                <a:latin typeface="Arial"/>
                <a:ea typeface="Arial"/>
                <a:cs typeface="Arial"/>
                <a:sym typeface="Arial"/>
              </a:rPr>
              <a:t>Your Content Here	</a:t>
            </a:r>
            <a:endParaRPr sz="1800">
              <a:latin typeface="Arial"/>
              <a:ea typeface="Arial"/>
              <a:cs typeface="Arial"/>
              <a:sym typeface="Arial"/>
            </a:endParaRPr>
          </a:p>
        </p:txBody>
      </p:sp>
      <p:sp>
        <p:nvSpPr>
          <p:cNvPr id="443" name="Google Shape;443;p39"/>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444" name="Google Shape;444;p39"/>
          <p:cNvSpPr txBox="1"/>
          <p:nvPr/>
        </p:nvSpPr>
        <p:spPr>
          <a:xfrm>
            <a:off x="5233235" y="3525263"/>
            <a:ext cx="2677160" cy="655320"/>
          </a:xfrm>
          <a:prstGeom prst="rect">
            <a:avLst/>
          </a:prstGeom>
          <a:noFill/>
          <a:ln>
            <a:noFill/>
          </a:ln>
        </p:spPr>
        <p:txBody>
          <a:bodyPr anchorCtr="0" anchor="t" bIns="0" lIns="0" spcFirstLastPara="1" rIns="0" wrap="square" tIns="12700">
            <a:noAutofit/>
          </a:bodyPr>
          <a:lstStyle/>
          <a:p>
            <a:pPr indent="0" lvl="0" marL="12700" marR="0" rtl="0" algn="l">
              <a:lnSpc>
                <a:spcPct val="118333"/>
              </a:lnSpc>
              <a:spcBef>
                <a:spcPts val="0"/>
              </a:spcBef>
              <a:spcAft>
                <a:spcPts val="0"/>
              </a:spcAft>
              <a:buNone/>
            </a:pPr>
            <a:r>
              <a:rPr b="1" lang="en-US" sz="2400">
                <a:solidFill>
                  <a:srgbClr val="FE375D"/>
                </a:solidFill>
                <a:latin typeface="Arial"/>
                <a:ea typeface="Arial"/>
                <a:cs typeface="Arial"/>
                <a:sym typeface="Arial"/>
              </a:rPr>
              <a:t>Level 3</a:t>
            </a:r>
            <a:endParaRPr sz="2400">
              <a:latin typeface="Arial"/>
              <a:ea typeface="Arial"/>
              <a:cs typeface="Arial"/>
              <a:sym typeface="Arial"/>
            </a:endParaRPr>
          </a:p>
          <a:p>
            <a:pPr indent="0" lvl="0" marL="12700" marR="0" rtl="0" algn="l">
              <a:lnSpc>
                <a:spcPct val="117777"/>
              </a:lnSpc>
              <a:spcBef>
                <a:spcPts val="0"/>
              </a:spcBef>
              <a:spcAft>
                <a:spcPts val="0"/>
              </a:spcAft>
              <a:buNone/>
            </a:pPr>
            <a:r>
              <a:rPr lang="en-US" sz="1800" u="sng">
                <a:solidFill>
                  <a:srgbClr val="63666A"/>
                </a:solidFill>
                <a:latin typeface="Arial"/>
                <a:ea typeface="Arial"/>
                <a:cs typeface="Arial"/>
                <a:sym typeface="Arial"/>
              </a:rPr>
              <a:t>Your Content Here	</a:t>
            </a:r>
            <a:endParaRPr sz="1800">
              <a:latin typeface="Arial"/>
              <a:ea typeface="Arial"/>
              <a:cs typeface="Arial"/>
              <a:sym typeface="Arial"/>
            </a:endParaRPr>
          </a:p>
        </p:txBody>
      </p:sp>
      <p:sp>
        <p:nvSpPr>
          <p:cNvPr id="445" name="Google Shape;445;p39"/>
          <p:cNvSpPr txBox="1"/>
          <p:nvPr/>
        </p:nvSpPr>
        <p:spPr>
          <a:xfrm>
            <a:off x="4769267" y="4398274"/>
            <a:ext cx="2677795" cy="643255"/>
          </a:xfrm>
          <a:prstGeom prst="rect">
            <a:avLst/>
          </a:prstGeom>
          <a:noFill/>
          <a:ln>
            <a:noFill/>
          </a:ln>
        </p:spPr>
        <p:txBody>
          <a:bodyPr anchorCtr="0" anchor="t" bIns="0" lIns="0" spcFirstLastPara="1" rIns="0" wrap="square" tIns="12700">
            <a:noAutofit/>
          </a:bodyPr>
          <a:lstStyle/>
          <a:p>
            <a:pPr indent="0" lvl="0" marL="12700" marR="0" rtl="0" algn="l">
              <a:lnSpc>
                <a:spcPct val="116250"/>
              </a:lnSpc>
              <a:spcBef>
                <a:spcPts val="0"/>
              </a:spcBef>
              <a:spcAft>
                <a:spcPts val="0"/>
              </a:spcAft>
              <a:buNone/>
            </a:pPr>
            <a:r>
              <a:rPr b="1" lang="en-US" sz="2400">
                <a:solidFill>
                  <a:srgbClr val="0BDCC7"/>
                </a:solidFill>
                <a:latin typeface="Arial"/>
                <a:ea typeface="Arial"/>
                <a:cs typeface="Arial"/>
                <a:sym typeface="Arial"/>
              </a:rPr>
              <a:t>Level 2</a:t>
            </a:r>
            <a:endParaRPr sz="2400">
              <a:latin typeface="Arial"/>
              <a:ea typeface="Arial"/>
              <a:cs typeface="Arial"/>
              <a:sym typeface="Arial"/>
            </a:endParaRPr>
          </a:p>
          <a:p>
            <a:pPr indent="0" lvl="0" marL="12700" marR="0" rtl="0" algn="l">
              <a:lnSpc>
                <a:spcPct val="115000"/>
              </a:lnSpc>
              <a:spcBef>
                <a:spcPts val="0"/>
              </a:spcBef>
              <a:spcAft>
                <a:spcPts val="0"/>
              </a:spcAft>
              <a:buNone/>
            </a:pPr>
            <a:r>
              <a:rPr lang="en-US" sz="1800" u="sng">
                <a:solidFill>
                  <a:srgbClr val="63666A"/>
                </a:solidFill>
                <a:latin typeface="Arial"/>
                <a:ea typeface="Arial"/>
                <a:cs typeface="Arial"/>
                <a:sym typeface="Arial"/>
              </a:rPr>
              <a:t>Your Content Here	</a:t>
            </a:r>
            <a:endParaRPr sz="1800">
              <a:latin typeface="Arial"/>
              <a:ea typeface="Arial"/>
              <a:cs typeface="Arial"/>
              <a:sym typeface="Arial"/>
            </a:endParaRPr>
          </a:p>
        </p:txBody>
      </p:sp>
      <p:sp>
        <p:nvSpPr>
          <p:cNvPr id="446" name="Google Shape;446;p39"/>
          <p:cNvSpPr txBox="1"/>
          <p:nvPr/>
        </p:nvSpPr>
        <p:spPr>
          <a:xfrm>
            <a:off x="4305300" y="5252966"/>
            <a:ext cx="2677160" cy="643255"/>
          </a:xfrm>
          <a:prstGeom prst="rect">
            <a:avLst/>
          </a:prstGeom>
          <a:noFill/>
          <a:ln>
            <a:noFill/>
          </a:ln>
        </p:spPr>
        <p:txBody>
          <a:bodyPr anchorCtr="0" anchor="t" bIns="0" lIns="0" spcFirstLastPara="1" rIns="0" wrap="square" tIns="12700">
            <a:noAutofit/>
          </a:bodyPr>
          <a:lstStyle/>
          <a:p>
            <a:pPr indent="0" lvl="0" marL="12700" marR="0" rtl="0" algn="l">
              <a:lnSpc>
                <a:spcPct val="116250"/>
              </a:lnSpc>
              <a:spcBef>
                <a:spcPts val="0"/>
              </a:spcBef>
              <a:spcAft>
                <a:spcPts val="0"/>
              </a:spcAft>
              <a:buNone/>
            </a:pPr>
            <a:r>
              <a:rPr b="1" lang="en-US" sz="2400">
                <a:solidFill>
                  <a:srgbClr val="0420AC"/>
                </a:solidFill>
                <a:latin typeface="Arial"/>
                <a:ea typeface="Arial"/>
                <a:cs typeface="Arial"/>
                <a:sym typeface="Arial"/>
              </a:rPr>
              <a:t>Level 1</a:t>
            </a:r>
            <a:endParaRPr sz="2400">
              <a:latin typeface="Arial"/>
              <a:ea typeface="Arial"/>
              <a:cs typeface="Arial"/>
              <a:sym typeface="Arial"/>
            </a:endParaRPr>
          </a:p>
          <a:p>
            <a:pPr indent="0" lvl="0" marL="12700" marR="0" rtl="0" algn="l">
              <a:lnSpc>
                <a:spcPct val="115000"/>
              </a:lnSpc>
              <a:spcBef>
                <a:spcPts val="0"/>
              </a:spcBef>
              <a:spcAft>
                <a:spcPts val="0"/>
              </a:spcAft>
              <a:buNone/>
            </a:pPr>
            <a:r>
              <a:rPr lang="en-US" sz="1800" u="sng">
                <a:solidFill>
                  <a:srgbClr val="63666A"/>
                </a:solidFill>
                <a:latin typeface="Arial"/>
                <a:ea typeface="Arial"/>
                <a:cs typeface="Arial"/>
                <a:sym typeface="Arial"/>
              </a:rPr>
              <a:t>Your Content Here	</a:t>
            </a:r>
            <a:endParaRPr sz="1800">
              <a:latin typeface="Arial"/>
              <a:ea typeface="Arial"/>
              <a:cs typeface="Arial"/>
              <a:sym typeface="Aria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40"/>
          <p:cNvSpPr/>
          <p:nvPr/>
        </p:nvSpPr>
        <p:spPr>
          <a:xfrm>
            <a:off x="2951988" y="6292315"/>
            <a:ext cx="3224783" cy="36495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2" name="Google Shape;452;p40"/>
          <p:cNvSpPr txBox="1"/>
          <p:nvPr/>
        </p:nvSpPr>
        <p:spPr>
          <a:xfrm>
            <a:off x="596898" y="302021"/>
            <a:ext cx="2945765" cy="876935"/>
          </a:xfrm>
          <a:prstGeom prst="rect">
            <a:avLst/>
          </a:prstGeom>
          <a:noFill/>
          <a:ln>
            <a:noFill/>
          </a:ln>
        </p:spPr>
        <p:txBody>
          <a:bodyPr anchorCtr="0" anchor="t" bIns="0" lIns="0" spcFirstLastPara="1" rIns="0" wrap="square" tIns="65400">
            <a:noAutofit/>
          </a:bodyPr>
          <a:lstStyle/>
          <a:p>
            <a:pPr indent="0" lvl="0" marL="12700" marR="0" rtl="0" algn="l">
              <a:lnSpc>
                <a:spcPct val="100000"/>
              </a:lnSpc>
              <a:spcBef>
                <a:spcPts val="0"/>
              </a:spcBef>
              <a:spcAft>
                <a:spcPts val="0"/>
              </a:spcAft>
              <a:buNone/>
            </a:pPr>
            <a:r>
              <a:rPr b="1" lang="en-US" sz="3000">
                <a:solidFill>
                  <a:srgbClr val="1B1B1B"/>
                </a:solidFill>
                <a:latin typeface="Arial"/>
                <a:ea typeface="Arial"/>
                <a:cs typeface="Arial"/>
                <a:sym typeface="Arial"/>
              </a:rPr>
              <a:t>Name Lastname</a:t>
            </a:r>
            <a:endParaRPr sz="3000">
              <a:latin typeface="Arial"/>
              <a:ea typeface="Arial"/>
              <a:cs typeface="Arial"/>
              <a:sym typeface="Arial"/>
            </a:endParaRPr>
          </a:p>
          <a:p>
            <a:pPr indent="0" lvl="0" marL="12700" marR="0" rtl="0" algn="l">
              <a:lnSpc>
                <a:spcPct val="100000"/>
              </a:lnSpc>
              <a:spcBef>
                <a:spcPts val="285"/>
              </a:spcBef>
              <a:spcAft>
                <a:spcPts val="0"/>
              </a:spcAft>
              <a:buNone/>
            </a:pPr>
            <a:r>
              <a:rPr lang="en-US" sz="2000">
                <a:solidFill>
                  <a:srgbClr val="63666A"/>
                </a:solidFill>
                <a:latin typeface="Arial"/>
                <a:ea typeface="Arial"/>
                <a:cs typeface="Arial"/>
                <a:sym typeface="Arial"/>
              </a:rPr>
              <a:t>Title</a:t>
            </a:r>
            <a:endParaRPr sz="2000">
              <a:latin typeface="Arial"/>
              <a:ea typeface="Arial"/>
              <a:cs typeface="Arial"/>
              <a:sym typeface="Arial"/>
            </a:endParaRPr>
          </a:p>
        </p:txBody>
      </p:sp>
      <p:sp>
        <p:nvSpPr>
          <p:cNvPr id="453" name="Google Shape;453;p40"/>
          <p:cNvSpPr txBox="1"/>
          <p:nvPr/>
        </p:nvSpPr>
        <p:spPr>
          <a:xfrm>
            <a:off x="596900" y="1692860"/>
            <a:ext cx="4352925" cy="40640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lang="en-US" sz="2500">
                <a:solidFill>
                  <a:srgbClr val="63666A"/>
                </a:solidFill>
                <a:latin typeface="Arial"/>
                <a:ea typeface="Arial"/>
                <a:cs typeface="Arial"/>
                <a:sym typeface="Arial"/>
              </a:rPr>
              <a:t>Write a short biography here…</a:t>
            </a:r>
            <a:endParaRPr sz="2500">
              <a:latin typeface="Arial"/>
              <a:ea typeface="Arial"/>
              <a:cs typeface="Arial"/>
              <a:sym typeface="Arial"/>
            </a:endParaRPr>
          </a:p>
        </p:txBody>
      </p:sp>
      <p:sp>
        <p:nvSpPr>
          <p:cNvPr id="454" name="Google Shape;454;p40"/>
          <p:cNvSpPr/>
          <p:nvPr/>
        </p:nvSpPr>
        <p:spPr>
          <a:xfrm>
            <a:off x="6755892" y="1712976"/>
            <a:ext cx="4258055" cy="420623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5" name="Google Shape;455;p40"/>
          <p:cNvSpPr txBox="1"/>
          <p:nvPr>
            <p:ph idx="12" type="sldNum"/>
          </p:nvPr>
        </p:nvSpPr>
        <p:spPr>
          <a:xfrm>
            <a:off x="11384451" y="6347290"/>
            <a:ext cx="216534" cy="167004"/>
          </a:xfrm>
          <a:prstGeom prst="rect">
            <a:avLst/>
          </a:prstGeom>
          <a:noFill/>
          <a:ln>
            <a:noFill/>
          </a:ln>
        </p:spPr>
        <p:txBody>
          <a:bodyPr anchorCtr="0" anchor="t" bIns="0" lIns="0" spcFirstLastPara="1" rIns="0" wrap="square" tIns="0">
            <a:no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graphicFrame>
        <p:nvGraphicFramePr>
          <p:cNvPr id="460" name="Google Shape;460;p41"/>
          <p:cNvGraphicFramePr/>
          <p:nvPr/>
        </p:nvGraphicFramePr>
        <p:xfrm>
          <a:off x="485062" y="1682494"/>
          <a:ext cx="3000000" cy="3000000"/>
        </p:xfrm>
        <a:graphic>
          <a:graphicData uri="http://schemas.openxmlformats.org/drawingml/2006/table">
            <a:tbl>
              <a:tblPr bandRow="1" firstRow="1">
                <a:noFill/>
                <a:tableStyleId>{8284DA02-1CED-4A95-A1B6-693B3C8AE47F}</a:tableStyleId>
              </a:tblPr>
              <a:tblGrid>
                <a:gridCol w="1430025"/>
                <a:gridCol w="790575"/>
                <a:gridCol w="807075"/>
                <a:gridCol w="807075"/>
                <a:gridCol w="798825"/>
                <a:gridCol w="823600"/>
                <a:gridCol w="807075"/>
                <a:gridCol w="815350"/>
                <a:gridCol w="810250"/>
                <a:gridCol w="803900"/>
                <a:gridCol w="782325"/>
                <a:gridCol w="815350"/>
                <a:gridCol w="807075"/>
              </a:tblGrid>
              <a:tr h="480475">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R cap="flat" cmpd="sng" w="9525">
                      <a:solidFill>
                        <a:srgbClr val="808080"/>
                      </a:solidFill>
                      <a:prstDash val="solid"/>
                      <a:round/>
                      <a:headEnd len="sm" w="sm" type="none"/>
                      <a:tailEnd len="sm" w="sm" type="none"/>
                    </a:lnR>
                  </a:tcPr>
                </a:tc>
                <a:tc gridSpan="2">
                  <a:txBody>
                    <a:bodyPr/>
                    <a:lstStyle/>
                    <a:p>
                      <a:pPr indent="0" lvl="0" marL="0" marR="0" rtl="0" algn="l">
                        <a:lnSpc>
                          <a:spcPct val="100000"/>
                        </a:lnSpc>
                        <a:spcBef>
                          <a:spcPts val="0"/>
                        </a:spcBef>
                        <a:spcAft>
                          <a:spcPts val="0"/>
                        </a:spcAft>
                        <a:buNone/>
                      </a:pPr>
                      <a:r>
                        <a:rPr b="1" lang="en-US" sz="2000" u="none" cap="none" strike="noStrike">
                          <a:solidFill>
                            <a:srgbClr val="1B1B1B"/>
                          </a:solidFill>
                          <a:latin typeface="Arial"/>
                          <a:ea typeface="Arial"/>
                          <a:cs typeface="Arial"/>
                          <a:sym typeface="Arial"/>
                        </a:rPr>
                        <a:t>August</a:t>
                      </a:r>
                      <a:endParaRPr sz="2000" u="none" cap="none" strike="noStrike">
                        <a:latin typeface="Arial"/>
                        <a:ea typeface="Arial"/>
                        <a:cs typeface="Arial"/>
                        <a:sym typeface="Arial"/>
                      </a:endParaRPr>
                    </a:p>
                  </a:txBody>
                  <a:tcPr marT="93350" marB="0" marR="0" marL="0">
                    <a:lnL cap="flat" cmpd="sng" w="9525">
                      <a:solidFill>
                        <a:srgbClr val="808080"/>
                      </a:solidFill>
                      <a:prstDash val="solid"/>
                      <a:round/>
                      <a:headEnd len="sm" w="sm" type="none"/>
                      <a:tailEnd len="sm" w="sm" type="none"/>
                    </a:lnL>
                  </a:tcPr>
                </a:tc>
                <a:tc hMerge="1"/>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R cap="flat" cmpd="sng" w="9525">
                      <a:solidFill>
                        <a:srgbClr val="1B1B1B"/>
                      </a:solidFill>
                      <a:prstDash val="solid"/>
                      <a:round/>
                      <a:headEnd len="sm" w="sm" type="none"/>
                      <a:tailEnd len="sm" w="sm" type="none"/>
                    </a:lnR>
                  </a:tcPr>
                </a:tc>
                <a:tc gridSpan="2">
                  <a:txBody>
                    <a:bodyPr/>
                    <a:lstStyle/>
                    <a:p>
                      <a:pPr indent="0" lvl="0" marL="0" marR="0" rtl="0" algn="l">
                        <a:lnSpc>
                          <a:spcPct val="100000"/>
                        </a:lnSpc>
                        <a:spcBef>
                          <a:spcPts val="0"/>
                        </a:spcBef>
                        <a:spcAft>
                          <a:spcPts val="0"/>
                        </a:spcAft>
                        <a:buNone/>
                      </a:pPr>
                      <a:r>
                        <a:rPr b="1" lang="en-US" sz="2000" u="none" cap="none" strike="noStrike">
                          <a:solidFill>
                            <a:srgbClr val="1B1B1B"/>
                          </a:solidFill>
                          <a:latin typeface="Arial"/>
                          <a:ea typeface="Arial"/>
                          <a:cs typeface="Arial"/>
                          <a:sym typeface="Arial"/>
                        </a:rPr>
                        <a:t>September</a:t>
                      </a:r>
                      <a:endParaRPr sz="2000" u="none" cap="none" strike="noStrike">
                        <a:latin typeface="Arial"/>
                        <a:ea typeface="Arial"/>
                        <a:cs typeface="Arial"/>
                        <a:sym typeface="Arial"/>
                      </a:endParaRPr>
                    </a:p>
                  </a:txBody>
                  <a:tcPr marT="93350" marB="0" marR="0" marL="0">
                    <a:lnL cap="flat" cmpd="sng" w="9525">
                      <a:solidFill>
                        <a:srgbClr val="1B1B1B"/>
                      </a:solidFill>
                      <a:prstDash val="solid"/>
                      <a:round/>
                      <a:headEnd len="sm" w="sm" type="none"/>
                      <a:tailEnd len="sm" w="sm" type="none"/>
                    </a:lnL>
                  </a:tcPr>
                </a:tc>
                <a:tc hMerge="1"/>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R cap="flat" cmpd="sng" w="9525">
                      <a:solidFill>
                        <a:srgbClr val="1B1B1B"/>
                      </a:solidFill>
                      <a:prstDash val="solid"/>
                      <a:round/>
                      <a:headEnd len="sm" w="sm" type="none"/>
                      <a:tailEnd len="sm" w="sm" type="none"/>
                    </a:lnR>
                  </a:tcPr>
                </a:tc>
                <a:tc gridSpan="2">
                  <a:txBody>
                    <a:bodyPr/>
                    <a:lstStyle/>
                    <a:p>
                      <a:pPr indent="0" lvl="0" marL="10795" marR="0" rtl="0" algn="l">
                        <a:lnSpc>
                          <a:spcPct val="100000"/>
                        </a:lnSpc>
                        <a:spcBef>
                          <a:spcPts val="0"/>
                        </a:spcBef>
                        <a:spcAft>
                          <a:spcPts val="0"/>
                        </a:spcAft>
                        <a:buNone/>
                      </a:pPr>
                      <a:r>
                        <a:rPr b="1" lang="en-US" sz="2000" u="none" cap="none" strike="noStrike">
                          <a:solidFill>
                            <a:srgbClr val="1B1B1B"/>
                          </a:solidFill>
                          <a:latin typeface="Arial"/>
                          <a:ea typeface="Arial"/>
                          <a:cs typeface="Arial"/>
                          <a:sym typeface="Arial"/>
                        </a:rPr>
                        <a:t>October</a:t>
                      </a:r>
                      <a:endParaRPr sz="2000" u="none" cap="none" strike="noStrike">
                        <a:latin typeface="Arial"/>
                        <a:ea typeface="Arial"/>
                        <a:cs typeface="Arial"/>
                        <a:sym typeface="Arial"/>
                      </a:endParaRPr>
                    </a:p>
                  </a:txBody>
                  <a:tcPr marT="93350" marB="0" marR="0" marL="0">
                    <a:lnL cap="flat" cmpd="sng" w="9525">
                      <a:solidFill>
                        <a:srgbClr val="1B1B1B"/>
                      </a:solidFill>
                      <a:prstDash val="solid"/>
                      <a:round/>
                      <a:headEnd len="sm" w="sm" type="none"/>
                      <a:tailEnd len="sm" w="sm" type="none"/>
                    </a:lnL>
                  </a:tcPr>
                </a:tc>
                <a:tc hMerge="1"/>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438775">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R cap="flat" cmpd="sng" w="9525">
                      <a:solidFill>
                        <a:srgbClr val="808080"/>
                      </a:solidFill>
                      <a:prstDash val="solid"/>
                      <a:round/>
                      <a:headEnd len="sm" w="sm" type="none"/>
                      <a:tailEnd len="sm" w="sm" type="none"/>
                    </a:lnR>
                  </a:tcPr>
                </a:tc>
                <a:tc>
                  <a:txBody>
                    <a:bodyPr/>
                    <a:lstStyle/>
                    <a:p>
                      <a:pPr indent="0" lvl="0" marL="49530"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1</a:t>
                      </a:r>
                      <a:endParaRPr sz="1200" u="none" cap="none" strike="noStrike">
                        <a:latin typeface="Arial"/>
                        <a:ea typeface="Arial"/>
                        <a:cs typeface="Arial"/>
                        <a:sym typeface="Arial"/>
                      </a:endParaRPr>
                    </a:p>
                  </a:txBody>
                  <a:tcPr marT="64125" marB="0" marR="0" marL="0">
                    <a:lnL cap="flat" cmpd="sng" w="9525">
                      <a:solidFill>
                        <a:srgbClr val="808080"/>
                      </a:solidFill>
                      <a:prstDash val="solid"/>
                      <a:round/>
                      <a:headEnd len="sm" w="sm" type="none"/>
                      <a:tailEnd len="sm" w="sm" type="none"/>
                    </a:lnL>
                  </a:tcPr>
                </a:tc>
                <a:tc>
                  <a:txBody>
                    <a:bodyPr/>
                    <a:lstStyle/>
                    <a:p>
                      <a:pPr indent="0" lvl="0" marL="49530"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2</a:t>
                      </a:r>
                      <a:endParaRPr sz="1200" u="none" cap="none" strike="noStrike">
                        <a:latin typeface="Arial"/>
                        <a:ea typeface="Arial"/>
                        <a:cs typeface="Arial"/>
                        <a:sym typeface="Arial"/>
                      </a:endParaRPr>
                    </a:p>
                  </a:txBody>
                  <a:tcPr marT="64125" marB="0" marR="0" marL="0"/>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3</a:t>
                      </a:r>
                      <a:endParaRPr sz="1200" u="none" cap="none" strike="noStrike">
                        <a:latin typeface="Arial"/>
                        <a:ea typeface="Arial"/>
                        <a:cs typeface="Arial"/>
                        <a:sym typeface="Arial"/>
                      </a:endParaRPr>
                    </a:p>
                  </a:txBody>
                  <a:tcPr marT="64125" marB="0" marR="0" marL="0"/>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4</a:t>
                      </a:r>
                      <a:endParaRPr sz="1200" u="none" cap="none" strike="noStrike">
                        <a:latin typeface="Arial"/>
                        <a:ea typeface="Arial"/>
                        <a:cs typeface="Arial"/>
                        <a:sym typeface="Arial"/>
                      </a:endParaRPr>
                    </a:p>
                  </a:txBody>
                  <a:tcPr marT="64125" marB="0" marR="0" marL="0">
                    <a:lnR cap="flat" cmpd="sng" w="9525">
                      <a:solidFill>
                        <a:srgbClr val="1B1B1B"/>
                      </a:solidFill>
                      <a:prstDash val="solid"/>
                      <a:round/>
                      <a:headEnd len="sm" w="sm" type="none"/>
                      <a:tailEnd len="sm" w="sm" type="none"/>
                    </a:lnR>
                  </a:tcPr>
                </a:tc>
                <a:tc>
                  <a:txBody>
                    <a:bodyPr/>
                    <a:lstStyle/>
                    <a:p>
                      <a:pPr indent="0" lvl="0" marL="49530"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1</a:t>
                      </a:r>
                      <a:endParaRPr sz="1200" u="none" cap="none" strike="noStrike">
                        <a:latin typeface="Arial"/>
                        <a:ea typeface="Arial"/>
                        <a:cs typeface="Arial"/>
                        <a:sym typeface="Arial"/>
                      </a:endParaRPr>
                    </a:p>
                  </a:txBody>
                  <a:tcPr marT="64125" marB="0" marR="0" marL="0">
                    <a:lnL cap="flat" cmpd="sng" w="9525">
                      <a:solidFill>
                        <a:srgbClr val="1B1B1B"/>
                      </a:solidFill>
                      <a:prstDash val="solid"/>
                      <a:round/>
                      <a:headEnd len="sm" w="sm" type="none"/>
                      <a:tailEnd len="sm" w="sm" type="none"/>
                    </a:lnL>
                  </a:tcPr>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2</a:t>
                      </a:r>
                      <a:endParaRPr sz="1200" u="none" cap="none" strike="noStrike">
                        <a:latin typeface="Arial"/>
                        <a:ea typeface="Arial"/>
                        <a:cs typeface="Arial"/>
                        <a:sym typeface="Arial"/>
                      </a:endParaRPr>
                    </a:p>
                  </a:txBody>
                  <a:tcPr marT="64125" marB="0" marR="0" marL="0"/>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3</a:t>
                      </a:r>
                      <a:endParaRPr sz="1200" u="none" cap="none" strike="noStrike">
                        <a:latin typeface="Arial"/>
                        <a:ea typeface="Arial"/>
                        <a:cs typeface="Arial"/>
                        <a:sym typeface="Arial"/>
                      </a:endParaRPr>
                    </a:p>
                  </a:txBody>
                  <a:tcPr marT="64125" marB="0" marR="0" marL="0"/>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4</a:t>
                      </a:r>
                      <a:endParaRPr sz="1200" u="none" cap="none" strike="noStrike">
                        <a:latin typeface="Arial"/>
                        <a:ea typeface="Arial"/>
                        <a:cs typeface="Arial"/>
                        <a:sym typeface="Arial"/>
                      </a:endParaRPr>
                    </a:p>
                  </a:txBody>
                  <a:tcPr marT="64125" marB="0" marR="0" marL="0">
                    <a:lnR cap="flat" cmpd="sng" w="9525">
                      <a:solidFill>
                        <a:srgbClr val="1B1B1B"/>
                      </a:solidFill>
                      <a:prstDash val="solid"/>
                      <a:round/>
                      <a:headEnd len="sm" w="sm" type="none"/>
                      <a:tailEnd len="sm" w="sm" type="none"/>
                    </a:lnR>
                  </a:tcPr>
                </a:tc>
                <a:tc>
                  <a:txBody>
                    <a:bodyPr/>
                    <a:lstStyle/>
                    <a:p>
                      <a:pPr indent="0" lvl="0" marL="49530"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1</a:t>
                      </a:r>
                      <a:endParaRPr sz="1200" u="none" cap="none" strike="noStrike">
                        <a:latin typeface="Arial"/>
                        <a:ea typeface="Arial"/>
                        <a:cs typeface="Arial"/>
                        <a:sym typeface="Arial"/>
                      </a:endParaRPr>
                    </a:p>
                  </a:txBody>
                  <a:tcPr marT="64125" marB="0" marR="0" marL="0">
                    <a:lnL cap="flat" cmpd="sng" w="9525">
                      <a:solidFill>
                        <a:srgbClr val="1B1B1B"/>
                      </a:solidFill>
                      <a:prstDash val="solid"/>
                      <a:round/>
                      <a:headEnd len="sm" w="sm" type="none"/>
                      <a:tailEnd len="sm" w="sm" type="none"/>
                    </a:lnL>
                  </a:tcPr>
                </a:tc>
                <a:tc>
                  <a:txBody>
                    <a:bodyPr/>
                    <a:lstStyle/>
                    <a:p>
                      <a:pPr indent="0" lvl="0" marL="49530"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2</a:t>
                      </a:r>
                      <a:endParaRPr sz="1200" u="none" cap="none" strike="noStrike">
                        <a:latin typeface="Arial"/>
                        <a:ea typeface="Arial"/>
                        <a:cs typeface="Arial"/>
                        <a:sym typeface="Arial"/>
                      </a:endParaRPr>
                    </a:p>
                  </a:txBody>
                  <a:tcPr marT="64125" marB="0" marR="0" marL="0"/>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3</a:t>
                      </a:r>
                      <a:endParaRPr sz="1200" u="none" cap="none" strike="noStrike">
                        <a:latin typeface="Arial"/>
                        <a:ea typeface="Arial"/>
                        <a:cs typeface="Arial"/>
                        <a:sym typeface="Arial"/>
                      </a:endParaRPr>
                    </a:p>
                  </a:txBody>
                  <a:tcPr marT="64125" marB="0" marR="0" marL="0"/>
                </a:tc>
                <a:tc>
                  <a:txBody>
                    <a:bodyPr/>
                    <a:lstStyle/>
                    <a:p>
                      <a:pPr indent="0" lvl="0" marL="6985" marR="0" rtl="0" algn="l">
                        <a:lnSpc>
                          <a:spcPct val="100000"/>
                        </a:lnSpc>
                        <a:spcBef>
                          <a:spcPts val="0"/>
                        </a:spcBef>
                        <a:spcAft>
                          <a:spcPts val="0"/>
                        </a:spcAft>
                        <a:buNone/>
                      </a:pPr>
                      <a:r>
                        <a:rPr lang="en-US" sz="1200" u="none" cap="none" strike="noStrike">
                          <a:solidFill>
                            <a:srgbClr val="63666A"/>
                          </a:solidFill>
                          <a:latin typeface="Arial"/>
                          <a:ea typeface="Arial"/>
                          <a:cs typeface="Arial"/>
                          <a:sym typeface="Arial"/>
                        </a:rPr>
                        <a:t>Week 4</a:t>
                      </a:r>
                      <a:endParaRPr sz="1200" u="none" cap="none" strike="noStrike">
                        <a:latin typeface="Arial"/>
                        <a:ea typeface="Arial"/>
                        <a:cs typeface="Arial"/>
                        <a:sym typeface="Arial"/>
                      </a:endParaRPr>
                    </a:p>
                  </a:txBody>
                  <a:tcPr marT="64125" marB="0" marR="0" marL="0"/>
                </a:tc>
              </a:tr>
              <a:tr h="3880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1</a:t>
                      </a:r>
                      <a:endParaRPr sz="1200" u="none" cap="none" strike="noStrike">
                        <a:latin typeface="Arial"/>
                        <a:ea typeface="Arial"/>
                        <a:cs typeface="Arial"/>
                        <a:sym typeface="Arial"/>
                      </a:endParaRPr>
                    </a:p>
                  </a:txBody>
                  <a:tcPr marT="104150"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B cap="flat" cmpd="sng" w="9525">
                      <a:solidFill>
                        <a:srgbClr val="FFFFFF"/>
                      </a:solidFill>
                      <a:prstDash val="solid"/>
                      <a:round/>
                      <a:headEnd len="sm" w="sm" type="none"/>
                      <a:tailEnd len="sm" w="sm" type="none"/>
                    </a:lnB>
                    <a:solidFill>
                      <a:srgbClr val="0420AC"/>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3977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2</a:t>
                      </a:r>
                      <a:endParaRPr sz="1200" u="none" cap="none" strike="noStrike">
                        <a:latin typeface="Arial"/>
                        <a:ea typeface="Arial"/>
                        <a:cs typeface="Arial"/>
                        <a:sym typeface="Arial"/>
                      </a:endParaRPr>
                    </a:p>
                  </a:txBody>
                  <a:tcPr marT="109225"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DCC7"/>
                    </a:solidFill>
                  </a:tcPr>
                </a:tc>
                <a:tc>
                  <a:txBody>
                    <a:bodyPr/>
                    <a:lstStyle/>
                    <a:p>
                      <a:pPr indent="0" lvl="0" marL="124460" marR="0" rtl="0" algn="l">
                        <a:lnSpc>
                          <a:spcPct val="100000"/>
                        </a:lnSpc>
                        <a:spcBef>
                          <a:spcPts val="0"/>
                        </a:spcBef>
                        <a:spcAft>
                          <a:spcPts val="0"/>
                        </a:spcAft>
                        <a:buNone/>
                      </a:pPr>
                      <a:r>
                        <a:rPr lang="en-US" sz="1100" u="none" cap="none" strike="noStrike">
                          <a:solidFill>
                            <a:srgbClr val="FFFFFF"/>
                          </a:solidFill>
                          <a:latin typeface="Arial"/>
                          <a:ea typeface="Arial"/>
                          <a:cs typeface="Arial"/>
                          <a:sym typeface="Arial"/>
                        </a:rPr>
                        <a:t>Milestone</a:t>
                      </a:r>
                      <a:endParaRPr sz="1100" u="none" cap="none" strike="noStrike">
                        <a:latin typeface="Arial"/>
                        <a:ea typeface="Arial"/>
                        <a:cs typeface="Arial"/>
                        <a:sym typeface="Arial"/>
                      </a:endParaRPr>
                    </a:p>
                  </a:txBody>
                  <a:tcPr marT="117475"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DCC7"/>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4385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3</a:t>
                      </a:r>
                      <a:endParaRPr sz="1200" u="none" cap="none" strike="noStrike">
                        <a:latin typeface="Arial"/>
                        <a:ea typeface="Arial"/>
                        <a:cs typeface="Arial"/>
                        <a:sym typeface="Arial"/>
                      </a:endParaRPr>
                    </a:p>
                  </a:txBody>
                  <a:tcPr marT="129550"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DCC7"/>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DCC7"/>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DCC7"/>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DCC7"/>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4283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4</a:t>
                      </a:r>
                      <a:endParaRPr sz="1200" u="none" cap="none" strike="noStrike">
                        <a:latin typeface="Arial"/>
                        <a:ea typeface="Arial"/>
                        <a:cs typeface="Arial"/>
                        <a:sym typeface="Arial"/>
                      </a:endParaRPr>
                    </a:p>
                  </a:txBody>
                  <a:tcPr marT="124450"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132080" marR="0" rtl="0" algn="l">
                        <a:lnSpc>
                          <a:spcPct val="100000"/>
                        </a:lnSpc>
                        <a:spcBef>
                          <a:spcPts val="0"/>
                        </a:spcBef>
                        <a:spcAft>
                          <a:spcPts val="0"/>
                        </a:spcAft>
                        <a:buNone/>
                      </a:pPr>
                      <a:r>
                        <a:rPr lang="en-US" sz="1100" u="none" cap="none" strike="noStrike">
                          <a:solidFill>
                            <a:srgbClr val="FFFFFF"/>
                          </a:solidFill>
                          <a:latin typeface="Arial"/>
                          <a:ea typeface="Arial"/>
                          <a:cs typeface="Arial"/>
                          <a:sym typeface="Arial"/>
                        </a:rPr>
                        <a:t>Milestone</a:t>
                      </a:r>
                      <a:endParaRPr sz="1100" u="none" cap="none" strike="noStrike">
                        <a:latin typeface="Arial"/>
                        <a:ea typeface="Arial"/>
                        <a:cs typeface="Arial"/>
                        <a:sym typeface="Arial"/>
                      </a:endParaRPr>
                    </a:p>
                  </a:txBody>
                  <a:tcPr marT="92075"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375D"/>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4589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5</a:t>
                      </a:r>
                      <a:endParaRPr sz="1200" u="none" cap="none" strike="noStrike">
                        <a:latin typeface="Arial"/>
                        <a:ea typeface="Arial"/>
                        <a:cs typeface="Arial"/>
                        <a:sym typeface="Arial"/>
                      </a:endParaRPr>
                    </a:p>
                  </a:txBody>
                  <a:tcPr marT="139700"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375D"/>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375D"/>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3977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6</a:t>
                      </a:r>
                      <a:endParaRPr sz="1200" u="none" cap="none" strike="noStrike">
                        <a:latin typeface="Arial"/>
                        <a:ea typeface="Arial"/>
                        <a:cs typeface="Arial"/>
                        <a:sym typeface="Arial"/>
                      </a:endParaRPr>
                    </a:p>
                  </a:txBody>
                  <a:tcPr marT="109225"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6"/>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6"/>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3977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7</a:t>
                      </a:r>
                      <a:endParaRPr sz="1200" u="none" cap="none" strike="noStrike">
                        <a:latin typeface="Arial"/>
                        <a:ea typeface="Arial"/>
                        <a:cs typeface="Arial"/>
                        <a:sym typeface="Arial"/>
                      </a:endParaRPr>
                    </a:p>
                  </a:txBody>
                  <a:tcPr marT="109225"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127000" marR="0" rtl="0" algn="l">
                        <a:lnSpc>
                          <a:spcPct val="100000"/>
                        </a:lnSpc>
                        <a:spcBef>
                          <a:spcPts val="0"/>
                        </a:spcBef>
                        <a:spcAft>
                          <a:spcPts val="0"/>
                        </a:spcAft>
                        <a:buNone/>
                      </a:pPr>
                      <a:r>
                        <a:rPr lang="en-US" sz="1100" u="none" cap="none" strike="noStrike">
                          <a:solidFill>
                            <a:srgbClr val="63666A"/>
                          </a:solidFill>
                          <a:latin typeface="Arial"/>
                          <a:ea typeface="Arial"/>
                          <a:cs typeface="Arial"/>
                          <a:sym typeface="Arial"/>
                        </a:rPr>
                        <a:t>Milestone</a:t>
                      </a:r>
                      <a:endParaRPr sz="1100" u="none" cap="none" strike="noStrike">
                        <a:latin typeface="Arial"/>
                        <a:ea typeface="Arial"/>
                        <a:cs typeface="Arial"/>
                        <a:sym typeface="Arial"/>
                      </a:endParaRPr>
                    </a:p>
                  </a:txBody>
                  <a:tcPr marT="6095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9D6"/>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tc>
              </a:tr>
              <a:tr h="418150">
                <a:tc>
                  <a:txBody>
                    <a:bodyPr/>
                    <a:lstStyle/>
                    <a:p>
                      <a:pPr indent="0" lvl="0" marL="127000" marR="0" rtl="0" algn="l">
                        <a:lnSpc>
                          <a:spcPct val="100000"/>
                        </a:lnSpc>
                        <a:spcBef>
                          <a:spcPts val="0"/>
                        </a:spcBef>
                        <a:spcAft>
                          <a:spcPts val="0"/>
                        </a:spcAft>
                        <a:buNone/>
                      </a:pPr>
                      <a:r>
                        <a:rPr b="1" lang="en-US" sz="1200" u="none" cap="none" strike="noStrike">
                          <a:solidFill>
                            <a:srgbClr val="63666A"/>
                          </a:solidFill>
                          <a:latin typeface="Arial"/>
                          <a:ea typeface="Arial"/>
                          <a:cs typeface="Arial"/>
                          <a:sym typeface="Arial"/>
                        </a:rPr>
                        <a:t>Task Title 8</a:t>
                      </a:r>
                      <a:endParaRPr sz="1200" u="none" cap="none" strike="noStrike">
                        <a:latin typeface="Arial"/>
                        <a:ea typeface="Arial"/>
                        <a:cs typeface="Arial"/>
                        <a:sym typeface="Arial"/>
                      </a:endParaRPr>
                    </a:p>
                  </a:txBody>
                  <a:tcPr marT="119375" marB="0" marR="0" marL="0">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808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1B1B1B"/>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1B1B1B"/>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solidFill>
                      <a:srgbClr val="0420AC"/>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solidFill>
                      <a:srgbClr val="0420AC"/>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solidFill>
                      <a:srgbClr val="0420AC"/>
                    </a:solidFill>
                  </a:tcPr>
                </a:tc>
                <a:tc>
                  <a:txBody>
                    <a:bodyPr/>
                    <a:lstStyle/>
                    <a:p>
                      <a:pPr indent="0" lvl="0" marL="127000" marR="0" rtl="0" algn="l">
                        <a:lnSpc>
                          <a:spcPct val="100000"/>
                        </a:lnSpc>
                        <a:spcBef>
                          <a:spcPts val="0"/>
                        </a:spcBef>
                        <a:spcAft>
                          <a:spcPts val="0"/>
                        </a:spcAft>
                        <a:buNone/>
                      </a:pPr>
                      <a:r>
                        <a:rPr lang="en-US" sz="1100" u="none" cap="none" strike="noStrike">
                          <a:solidFill>
                            <a:srgbClr val="FFFFFF"/>
                          </a:solidFill>
                          <a:latin typeface="Arial"/>
                          <a:ea typeface="Arial"/>
                          <a:cs typeface="Arial"/>
                          <a:sym typeface="Arial"/>
                        </a:rPr>
                        <a:t>Milestone</a:t>
                      </a:r>
                      <a:endParaRPr sz="1100" u="none" cap="none" strike="noStrike">
                        <a:latin typeface="Arial"/>
                        <a:ea typeface="Arial"/>
                        <a:cs typeface="Arial"/>
                        <a:sym typeface="Arial"/>
                      </a:endParaRPr>
                    </a:p>
                  </a:txBody>
                  <a:tcPr marT="81925"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solidFill>
                      <a:srgbClr val="0420AC"/>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9525">
                      <a:solidFill>
                        <a:srgbClr val="FFFFFF"/>
                      </a:solidFill>
                      <a:prstDash val="solid"/>
                      <a:round/>
                      <a:headEnd len="sm" w="sm" type="none"/>
                      <a:tailEnd len="sm" w="sm" type="none"/>
                    </a:lnL>
                    <a:solidFill>
                      <a:srgbClr val="0420AC"/>
                    </a:solidFill>
                  </a:tcPr>
                </a:tc>
              </a:tr>
            </a:tbl>
          </a:graphicData>
        </a:graphic>
      </p:graphicFrame>
      <p:sp>
        <p:nvSpPr>
          <p:cNvPr id="461" name="Google Shape;461;p41"/>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
        <p:nvSpPr>
          <p:cNvPr id="462" name="Google Shape;462;p41"/>
          <p:cNvSpPr txBox="1"/>
          <p:nvPr>
            <p:ph type="title"/>
          </p:nvPr>
        </p:nvSpPr>
        <p:spPr>
          <a:xfrm>
            <a:off x="596898" y="355089"/>
            <a:ext cx="1569720"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Timeline</a:t>
            </a:r>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42"/>
          <p:cNvSpPr txBox="1"/>
          <p:nvPr>
            <p:ph type="title"/>
          </p:nvPr>
        </p:nvSpPr>
        <p:spPr>
          <a:xfrm>
            <a:off x="592667" y="355089"/>
            <a:ext cx="336994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Timeline Overview</a:t>
            </a:r>
            <a:endParaRPr/>
          </a:p>
        </p:txBody>
      </p:sp>
      <p:grpSp>
        <p:nvGrpSpPr>
          <p:cNvPr id="468" name="Google Shape;468;p42"/>
          <p:cNvGrpSpPr/>
          <p:nvPr/>
        </p:nvGrpSpPr>
        <p:grpSpPr>
          <a:xfrm>
            <a:off x="1565147" y="3425952"/>
            <a:ext cx="9061705" cy="984251"/>
            <a:chOff x="1565147" y="3425952"/>
            <a:chExt cx="9061705" cy="984251"/>
          </a:xfrm>
        </p:grpSpPr>
        <p:sp>
          <p:nvSpPr>
            <p:cNvPr id="469" name="Google Shape;469;p42"/>
            <p:cNvSpPr/>
            <p:nvPr/>
          </p:nvSpPr>
          <p:spPr>
            <a:xfrm>
              <a:off x="8378952" y="3425952"/>
              <a:ext cx="2247900" cy="355600"/>
            </a:xfrm>
            <a:custGeom>
              <a:rect b="b" l="l" r="r" t="t"/>
              <a:pathLst>
                <a:path extrusionOk="0" h="355600" w="2247900">
                  <a:moveTo>
                    <a:pt x="0" y="355092"/>
                  </a:moveTo>
                  <a:lnTo>
                    <a:pt x="2247900" y="355092"/>
                  </a:lnTo>
                  <a:lnTo>
                    <a:pt x="2247900" y="0"/>
                  </a:lnTo>
                  <a:lnTo>
                    <a:pt x="0" y="0"/>
                  </a:lnTo>
                  <a:lnTo>
                    <a:pt x="0" y="355092"/>
                  </a:lnTo>
                  <a:close/>
                </a:path>
              </a:pathLst>
            </a:custGeom>
            <a:solidFill>
              <a:srgbClr val="FE37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0" name="Google Shape;470;p42"/>
            <p:cNvSpPr/>
            <p:nvPr/>
          </p:nvSpPr>
          <p:spPr>
            <a:xfrm>
              <a:off x="6100571" y="3425952"/>
              <a:ext cx="2278380" cy="355600"/>
            </a:xfrm>
            <a:custGeom>
              <a:rect b="b" l="l" r="r" t="t"/>
              <a:pathLst>
                <a:path extrusionOk="0" h="355600" w="2278379">
                  <a:moveTo>
                    <a:pt x="2278379" y="0"/>
                  </a:moveTo>
                  <a:lnTo>
                    <a:pt x="0" y="0"/>
                  </a:lnTo>
                  <a:lnTo>
                    <a:pt x="0" y="355092"/>
                  </a:lnTo>
                  <a:lnTo>
                    <a:pt x="2278379" y="355092"/>
                  </a:lnTo>
                  <a:lnTo>
                    <a:pt x="2278379"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1" name="Google Shape;471;p42"/>
            <p:cNvSpPr/>
            <p:nvPr/>
          </p:nvSpPr>
          <p:spPr>
            <a:xfrm>
              <a:off x="9486900" y="3776473"/>
              <a:ext cx="0" cy="633730"/>
            </a:xfrm>
            <a:custGeom>
              <a:rect b="b" l="l" r="r" t="t"/>
              <a:pathLst>
                <a:path extrusionOk="0" h="633729" w="120000">
                  <a:moveTo>
                    <a:pt x="0" y="633463"/>
                  </a:moveTo>
                  <a:lnTo>
                    <a:pt x="0" y="0"/>
                  </a:lnTo>
                </a:path>
              </a:pathLst>
            </a:custGeom>
            <a:noFill/>
            <a:ln cap="flat" cmpd="sng" w="1217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2" name="Google Shape;472;p42"/>
            <p:cNvSpPr/>
            <p:nvPr/>
          </p:nvSpPr>
          <p:spPr>
            <a:xfrm>
              <a:off x="7240524" y="3776473"/>
              <a:ext cx="0" cy="633730"/>
            </a:xfrm>
            <a:custGeom>
              <a:rect b="b" l="l" r="r" t="t"/>
              <a:pathLst>
                <a:path extrusionOk="0" h="633729" w="120000">
                  <a:moveTo>
                    <a:pt x="0" y="633463"/>
                  </a:moveTo>
                  <a:lnTo>
                    <a:pt x="0" y="0"/>
                  </a:lnTo>
                </a:path>
              </a:pathLst>
            </a:custGeom>
            <a:noFill/>
            <a:ln cap="flat" cmpd="sng" w="1217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3" name="Google Shape;473;p42"/>
            <p:cNvSpPr/>
            <p:nvPr/>
          </p:nvSpPr>
          <p:spPr>
            <a:xfrm>
              <a:off x="1565147" y="3425952"/>
              <a:ext cx="2260600" cy="355600"/>
            </a:xfrm>
            <a:custGeom>
              <a:rect b="b" l="l" r="r" t="t"/>
              <a:pathLst>
                <a:path extrusionOk="0" h="355600" w="2260600">
                  <a:moveTo>
                    <a:pt x="0" y="355092"/>
                  </a:moveTo>
                  <a:lnTo>
                    <a:pt x="2260091" y="355092"/>
                  </a:lnTo>
                  <a:lnTo>
                    <a:pt x="2260091" y="0"/>
                  </a:lnTo>
                  <a:lnTo>
                    <a:pt x="0" y="0"/>
                  </a:lnTo>
                  <a:lnTo>
                    <a:pt x="0" y="355092"/>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4" name="Google Shape;474;p42"/>
            <p:cNvSpPr/>
            <p:nvPr/>
          </p:nvSpPr>
          <p:spPr>
            <a:xfrm>
              <a:off x="2705100" y="3776473"/>
              <a:ext cx="0" cy="633730"/>
            </a:xfrm>
            <a:custGeom>
              <a:rect b="b" l="l" r="r" t="t"/>
              <a:pathLst>
                <a:path extrusionOk="0" h="633729" w="120000">
                  <a:moveTo>
                    <a:pt x="0" y="633463"/>
                  </a:moveTo>
                  <a:lnTo>
                    <a:pt x="0" y="0"/>
                  </a:lnTo>
                </a:path>
              </a:pathLst>
            </a:custGeom>
            <a:noFill/>
            <a:ln cap="flat" cmpd="sng" w="1217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5" name="Google Shape;475;p42"/>
            <p:cNvSpPr/>
            <p:nvPr/>
          </p:nvSpPr>
          <p:spPr>
            <a:xfrm>
              <a:off x="4965191" y="3776473"/>
              <a:ext cx="0" cy="633730"/>
            </a:xfrm>
            <a:custGeom>
              <a:rect b="b" l="l" r="r" t="t"/>
              <a:pathLst>
                <a:path extrusionOk="0" h="633729" w="120000">
                  <a:moveTo>
                    <a:pt x="0" y="633463"/>
                  </a:moveTo>
                  <a:lnTo>
                    <a:pt x="0" y="0"/>
                  </a:lnTo>
                </a:path>
              </a:pathLst>
            </a:custGeom>
            <a:noFill/>
            <a:ln cap="flat" cmpd="sng" w="1217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6" name="Google Shape;476;p42"/>
            <p:cNvSpPr/>
            <p:nvPr/>
          </p:nvSpPr>
          <p:spPr>
            <a:xfrm>
              <a:off x="3825240" y="3425952"/>
              <a:ext cx="2278380" cy="355600"/>
            </a:xfrm>
            <a:custGeom>
              <a:rect b="b" l="l" r="r" t="t"/>
              <a:pathLst>
                <a:path extrusionOk="0" h="355600" w="2278379">
                  <a:moveTo>
                    <a:pt x="2278380" y="0"/>
                  </a:moveTo>
                  <a:lnTo>
                    <a:pt x="0" y="0"/>
                  </a:lnTo>
                  <a:lnTo>
                    <a:pt x="0" y="355092"/>
                  </a:lnTo>
                  <a:lnTo>
                    <a:pt x="2278380" y="355092"/>
                  </a:lnTo>
                  <a:lnTo>
                    <a:pt x="2278380" y="0"/>
                  </a:lnTo>
                  <a:close/>
                </a:path>
              </a:pathLst>
            </a:custGeom>
            <a:solidFill>
              <a:srgbClr val="0BD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77" name="Google Shape;477;p42"/>
          <p:cNvSpPr txBox="1"/>
          <p:nvPr/>
        </p:nvSpPr>
        <p:spPr>
          <a:xfrm>
            <a:off x="2212993" y="4431381"/>
            <a:ext cx="983615" cy="391160"/>
          </a:xfrm>
          <a:prstGeom prst="rect">
            <a:avLst/>
          </a:prstGeom>
          <a:noFill/>
          <a:ln>
            <a:noFill/>
          </a:ln>
        </p:spPr>
        <p:txBody>
          <a:bodyPr anchorCtr="0" anchor="t" bIns="0" lIns="0" spcFirstLastPara="1" rIns="0" wrap="square" tIns="12700">
            <a:noAutofit/>
          </a:bodyPr>
          <a:lstStyle/>
          <a:p>
            <a:pPr indent="36195" lvl="0" marL="12700" marR="5080" rtl="0" algn="l">
              <a:lnSpc>
                <a:spcPct val="100000"/>
              </a:lnSpc>
              <a:spcBef>
                <a:spcPts val="0"/>
              </a:spcBef>
              <a:spcAft>
                <a:spcPts val="0"/>
              </a:spcAft>
              <a:buNone/>
            </a:pPr>
            <a:r>
              <a:rPr lang="en-US" sz="1200">
                <a:solidFill>
                  <a:srgbClr val="1B1B1B"/>
                </a:solidFill>
                <a:latin typeface="Arial"/>
                <a:ea typeface="Arial"/>
                <a:cs typeface="Arial"/>
                <a:sym typeface="Arial"/>
              </a:rPr>
              <a:t>Deliverable 1  </a:t>
            </a:r>
            <a:r>
              <a:rPr lang="en-US" sz="1200">
                <a:solidFill>
                  <a:srgbClr val="63666A"/>
                </a:solidFill>
                <a:latin typeface="Arial"/>
                <a:ea typeface="Arial"/>
                <a:cs typeface="Arial"/>
                <a:sym typeface="Arial"/>
              </a:rPr>
              <a:t>Additional info</a:t>
            </a:r>
            <a:endParaRPr sz="1200">
              <a:latin typeface="Arial"/>
              <a:ea typeface="Arial"/>
              <a:cs typeface="Arial"/>
              <a:sym typeface="Arial"/>
            </a:endParaRPr>
          </a:p>
        </p:txBody>
      </p:sp>
      <p:sp>
        <p:nvSpPr>
          <p:cNvPr id="478" name="Google Shape;478;p42"/>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
        <p:nvSpPr>
          <p:cNvPr id="479" name="Google Shape;479;p42"/>
          <p:cNvSpPr txBox="1"/>
          <p:nvPr/>
        </p:nvSpPr>
        <p:spPr>
          <a:xfrm>
            <a:off x="4473238" y="4431381"/>
            <a:ext cx="983615" cy="391160"/>
          </a:xfrm>
          <a:prstGeom prst="rect">
            <a:avLst/>
          </a:prstGeom>
          <a:noFill/>
          <a:ln>
            <a:noFill/>
          </a:ln>
        </p:spPr>
        <p:txBody>
          <a:bodyPr anchorCtr="0" anchor="t" bIns="0" lIns="0" spcFirstLastPara="1" rIns="0" wrap="square" tIns="12700">
            <a:noAutofit/>
          </a:bodyPr>
          <a:lstStyle/>
          <a:p>
            <a:pPr indent="36195" lvl="0" marL="12700" marR="5080" rtl="0" algn="l">
              <a:lnSpc>
                <a:spcPct val="100000"/>
              </a:lnSpc>
              <a:spcBef>
                <a:spcPts val="0"/>
              </a:spcBef>
              <a:spcAft>
                <a:spcPts val="0"/>
              </a:spcAft>
              <a:buNone/>
            </a:pPr>
            <a:r>
              <a:rPr lang="en-US" sz="1200">
                <a:solidFill>
                  <a:srgbClr val="1B1B1B"/>
                </a:solidFill>
                <a:latin typeface="Arial"/>
                <a:ea typeface="Arial"/>
                <a:cs typeface="Arial"/>
                <a:sym typeface="Arial"/>
              </a:rPr>
              <a:t>Deliverable 2  </a:t>
            </a:r>
            <a:r>
              <a:rPr lang="en-US" sz="1200">
                <a:solidFill>
                  <a:srgbClr val="63666A"/>
                </a:solidFill>
                <a:latin typeface="Arial"/>
                <a:ea typeface="Arial"/>
                <a:cs typeface="Arial"/>
                <a:sym typeface="Arial"/>
              </a:rPr>
              <a:t>Additional info</a:t>
            </a:r>
            <a:endParaRPr sz="1200">
              <a:latin typeface="Arial"/>
              <a:ea typeface="Arial"/>
              <a:cs typeface="Arial"/>
              <a:sym typeface="Arial"/>
            </a:endParaRPr>
          </a:p>
        </p:txBody>
      </p:sp>
      <p:sp>
        <p:nvSpPr>
          <p:cNvPr id="480" name="Google Shape;480;p42"/>
          <p:cNvSpPr txBox="1"/>
          <p:nvPr/>
        </p:nvSpPr>
        <p:spPr>
          <a:xfrm>
            <a:off x="1553122" y="2648203"/>
            <a:ext cx="1165225" cy="57404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1800">
                <a:solidFill>
                  <a:srgbClr val="1B1B1B"/>
                </a:solidFill>
                <a:latin typeface="Arial"/>
                <a:ea typeface="Arial"/>
                <a:cs typeface="Arial"/>
                <a:sym typeface="Arial"/>
              </a:rPr>
              <a:t>Phase 1</a:t>
            </a:r>
            <a:endParaRPr sz="1800">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1B1B1B"/>
                </a:solidFill>
                <a:latin typeface="Arial"/>
                <a:ea typeface="Arial"/>
                <a:cs typeface="Arial"/>
                <a:sym typeface="Arial"/>
              </a:rPr>
              <a:t>Description</a:t>
            </a:r>
            <a:endParaRPr sz="1800">
              <a:latin typeface="Arial"/>
              <a:ea typeface="Arial"/>
              <a:cs typeface="Arial"/>
              <a:sym typeface="Arial"/>
            </a:endParaRPr>
          </a:p>
        </p:txBody>
      </p:sp>
      <p:sp>
        <p:nvSpPr>
          <p:cNvPr id="481" name="Google Shape;481;p42"/>
          <p:cNvSpPr txBox="1"/>
          <p:nvPr/>
        </p:nvSpPr>
        <p:spPr>
          <a:xfrm>
            <a:off x="6748434" y="4431381"/>
            <a:ext cx="983615" cy="391160"/>
          </a:xfrm>
          <a:prstGeom prst="rect">
            <a:avLst/>
          </a:prstGeom>
          <a:noFill/>
          <a:ln>
            <a:noFill/>
          </a:ln>
        </p:spPr>
        <p:txBody>
          <a:bodyPr anchorCtr="0" anchor="t" bIns="0" lIns="0" spcFirstLastPara="1" rIns="0" wrap="square" tIns="12700">
            <a:noAutofit/>
          </a:bodyPr>
          <a:lstStyle/>
          <a:p>
            <a:pPr indent="34925" lvl="0" marL="12700" marR="5080" rtl="0" algn="l">
              <a:lnSpc>
                <a:spcPct val="100000"/>
              </a:lnSpc>
              <a:spcBef>
                <a:spcPts val="0"/>
              </a:spcBef>
              <a:spcAft>
                <a:spcPts val="0"/>
              </a:spcAft>
              <a:buNone/>
            </a:pPr>
            <a:r>
              <a:rPr lang="en-US" sz="1200">
                <a:solidFill>
                  <a:srgbClr val="1B1B1B"/>
                </a:solidFill>
                <a:latin typeface="Arial"/>
                <a:ea typeface="Arial"/>
                <a:cs typeface="Arial"/>
                <a:sym typeface="Arial"/>
              </a:rPr>
              <a:t>Deliverable 3  </a:t>
            </a:r>
            <a:r>
              <a:rPr lang="en-US" sz="1200">
                <a:solidFill>
                  <a:srgbClr val="63666A"/>
                </a:solidFill>
                <a:latin typeface="Arial"/>
                <a:ea typeface="Arial"/>
                <a:cs typeface="Arial"/>
                <a:sym typeface="Arial"/>
              </a:rPr>
              <a:t>Additional info</a:t>
            </a:r>
            <a:endParaRPr sz="1200">
              <a:latin typeface="Arial"/>
              <a:ea typeface="Arial"/>
              <a:cs typeface="Arial"/>
              <a:sym typeface="Arial"/>
            </a:endParaRPr>
          </a:p>
        </p:txBody>
      </p:sp>
      <p:sp>
        <p:nvSpPr>
          <p:cNvPr id="482" name="Google Shape;482;p42"/>
          <p:cNvSpPr txBox="1"/>
          <p:nvPr/>
        </p:nvSpPr>
        <p:spPr>
          <a:xfrm>
            <a:off x="3812745" y="2648203"/>
            <a:ext cx="1165225" cy="57404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1800">
                <a:solidFill>
                  <a:srgbClr val="1B1B1B"/>
                </a:solidFill>
                <a:latin typeface="Arial"/>
                <a:ea typeface="Arial"/>
                <a:cs typeface="Arial"/>
                <a:sym typeface="Arial"/>
              </a:rPr>
              <a:t>Phase 2</a:t>
            </a:r>
            <a:endParaRPr sz="1800">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1B1B1B"/>
                </a:solidFill>
                <a:latin typeface="Arial"/>
                <a:ea typeface="Arial"/>
                <a:cs typeface="Arial"/>
                <a:sym typeface="Arial"/>
              </a:rPr>
              <a:t>Description</a:t>
            </a:r>
            <a:endParaRPr sz="1800">
              <a:latin typeface="Arial"/>
              <a:ea typeface="Arial"/>
              <a:cs typeface="Arial"/>
              <a:sym typeface="Arial"/>
            </a:endParaRPr>
          </a:p>
        </p:txBody>
      </p:sp>
      <p:sp>
        <p:nvSpPr>
          <p:cNvPr id="483" name="Google Shape;483;p42"/>
          <p:cNvSpPr txBox="1"/>
          <p:nvPr/>
        </p:nvSpPr>
        <p:spPr>
          <a:xfrm>
            <a:off x="6087772" y="2648203"/>
            <a:ext cx="1165225" cy="57404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1800">
                <a:solidFill>
                  <a:srgbClr val="1B1B1B"/>
                </a:solidFill>
                <a:latin typeface="Arial"/>
                <a:ea typeface="Arial"/>
                <a:cs typeface="Arial"/>
                <a:sym typeface="Arial"/>
              </a:rPr>
              <a:t>Phase 3</a:t>
            </a:r>
            <a:endParaRPr sz="1800">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1B1B1B"/>
                </a:solidFill>
                <a:latin typeface="Arial"/>
                <a:ea typeface="Arial"/>
                <a:cs typeface="Arial"/>
                <a:sym typeface="Arial"/>
              </a:rPr>
              <a:t>Description</a:t>
            </a:r>
            <a:endParaRPr sz="1800">
              <a:latin typeface="Arial"/>
              <a:ea typeface="Arial"/>
              <a:cs typeface="Arial"/>
              <a:sym typeface="Arial"/>
            </a:endParaRPr>
          </a:p>
        </p:txBody>
      </p:sp>
      <p:sp>
        <p:nvSpPr>
          <p:cNvPr id="484" name="Google Shape;484;p42"/>
          <p:cNvSpPr txBox="1"/>
          <p:nvPr/>
        </p:nvSpPr>
        <p:spPr>
          <a:xfrm>
            <a:off x="8334681" y="2648203"/>
            <a:ext cx="1165225" cy="57404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US" sz="1800">
                <a:solidFill>
                  <a:srgbClr val="1B1B1B"/>
                </a:solidFill>
                <a:latin typeface="Arial"/>
                <a:ea typeface="Arial"/>
                <a:cs typeface="Arial"/>
                <a:sym typeface="Arial"/>
              </a:rPr>
              <a:t>Phase 4</a:t>
            </a:r>
            <a:endParaRPr sz="1800">
              <a:latin typeface="Arial"/>
              <a:ea typeface="Arial"/>
              <a:cs typeface="Arial"/>
              <a:sym typeface="Arial"/>
            </a:endParaRPr>
          </a:p>
          <a:p>
            <a:pPr indent="0" lvl="0" marL="12700" marR="0" rtl="0" algn="l">
              <a:lnSpc>
                <a:spcPct val="100000"/>
              </a:lnSpc>
              <a:spcBef>
                <a:spcPts val="0"/>
              </a:spcBef>
              <a:spcAft>
                <a:spcPts val="0"/>
              </a:spcAft>
              <a:buNone/>
            </a:pPr>
            <a:r>
              <a:rPr lang="en-US" sz="1800">
                <a:solidFill>
                  <a:srgbClr val="1B1B1B"/>
                </a:solidFill>
                <a:latin typeface="Arial"/>
                <a:ea typeface="Arial"/>
                <a:cs typeface="Arial"/>
                <a:sym typeface="Arial"/>
              </a:rPr>
              <a:t>Description</a:t>
            </a:r>
            <a:endParaRPr sz="1800">
              <a:latin typeface="Arial"/>
              <a:ea typeface="Arial"/>
              <a:cs typeface="Arial"/>
              <a:sym typeface="Arial"/>
            </a:endParaRPr>
          </a:p>
        </p:txBody>
      </p:sp>
      <p:sp>
        <p:nvSpPr>
          <p:cNvPr id="485" name="Google Shape;485;p42"/>
          <p:cNvSpPr txBox="1"/>
          <p:nvPr/>
        </p:nvSpPr>
        <p:spPr>
          <a:xfrm>
            <a:off x="8995327" y="4431381"/>
            <a:ext cx="983615" cy="391160"/>
          </a:xfrm>
          <a:prstGeom prst="rect">
            <a:avLst/>
          </a:prstGeom>
          <a:noFill/>
          <a:ln>
            <a:noFill/>
          </a:ln>
        </p:spPr>
        <p:txBody>
          <a:bodyPr anchorCtr="0" anchor="t" bIns="0" lIns="0" spcFirstLastPara="1" rIns="0" wrap="square" tIns="12700">
            <a:noAutofit/>
          </a:bodyPr>
          <a:lstStyle/>
          <a:p>
            <a:pPr indent="34925" lvl="0" marL="12700" marR="5080" rtl="0" algn="l">
              <a:lnSpc>
                <a:spcPct val="100000"/>
              </a:lnSpc>
              <a:spcBef>
                <a:spcPts val="0"/>
              </a:spcBef>
              <a:spcAft>
                <a:spcPts val="0"/>
              </a:spcAft>
              <a:buNone/>
            </a:pPr>
            <a:r>
              <a:rPr lang="en-US" sz="1200">
                <a:solidFill>
                  <a:srgbClr val="1B1B1B"/>
                </a:solidFill>
                <a:latin typeface="Arial"/>
                <a:ea typeface="Arial"/>
                <a:cs typeface="Arial"/>
                <a:sym typeface="Arial"/>
              </a:rPr>
              <a:t>Deliverable 4  </a:t>
            </a:r>
            <a:r>
              <a:rPr lang="en-US" sz="1200">
                <a:solidFill>
                  <a:srgbClr val="63666A"/>
                </a:solidFill>
                <a:latin typeface="Arial"/>
                <a:ea typeface="Arial"/>
                <a:cs typeface="Arial"/>
                <a:sym typeface="Arial"/>
              </a:rPr>
              <a:t>Additional info</a:t>
            </a:r>
            <a:endParaRPr sz="1200">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 name="Shape 489"/>
        <p:cNvGrpSpPr/>
        <p:nvPr/>
      </p:nvGrpSpPr>
      <p:grpSpPr>
        <a:xfrm>
          <a:off x="0" y="0"/>
          <a:ext cx="0" cy="0"/>
          <a:chOff x="0" y="0"/>
          <a:chExt cx="0" cy="0"/>
        </a:xfrm>
      </p:grpSpPr>
      <p:sp>
        <p:nvSpPr>
          <p:cNvPr id="490" name="Google Shape;490;p43"/>
          <p:cNvSpPr txBox="1"/>
          <p:nvPr>
            <p:ph type="title"/>
          </p:nvPr>
        </p:nvSpPr>
        <p:spPr>
          <a:xfrm>
            <a:off x="592667" y="355089"/>
            <a:ext cx="258762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Venn Diagram</a:t>
            </a:r>
            <a:endParaRPr/>
          </a:p>
        </p:txBody>
      </p:sp>
      <p:sp>
        <p:nvSpPr>
          <p:cNvPr id="491" name="Google Shape;491;p43"/>
          <p:cNvSpPr/>
          <p:nvPr/>
        </p:nvSpPr>
        <p:spPr>
          <a:xfrm>
            <a:off x="2734056" y="943355"/>
            <a:ext cx="6695440" cy="4898390"/>
          </a:xfrm>
          <a:custGeom>
            <a:rect b="b" l="l" r="r" t="t"/>
            <a:pathLst>
              <a:path extrusionOk="0" h="4898390" w="6695440">
                <a:moveTo>
                  <a:pt x="6694932" y="2449068"/>
                </a:moveTo>
                <a:lnTo>
                  <a:pt x="6694462" y="2400884"/>
                </a:lnTo>
                <a:lnTo>
                  <a:pt x="6693078" y="2352903"/>
                </a:lnTo>
                <a:lnTo>
                  <a:pt x="6690766" y="2305177"/>
                </a:lnTo>
                <a:lnTo>
                  <a:pt x="6687553" y="2257679"/>
                </a:lnTo>
                <a:lnTo>
                  <a:pt x="6683451" y="2210435"/>
                </a:lnTo>
                <a:lnTo>
                  <a:pt x="6678447" y="2163457"/>
                </a:lnTo>
                <a:lnTo>
                  <a:pt x="6672567" y="2116747"/>
                </a:lnTo>
                <a:lnTo>
                  <a:pt x="6665811" y="2070315"/>
                </a:lnTo>
                <a:lnTo>
                  <a:pt x="6658203" y="2024164"/>
                </a:lnTo>
                <a:lnTo>
                  <a:pt x="6649720" y="1978317"/>
                </a:lnTo>
                <a:lnTo>
                  <a:pt x="6640398" y="1932762"/>
                </a:lnTo>
                <a:lnTo>
                  <a:pt x="6630238" y="1887524"/>
                </a:lnTo>
                <a:lnTo>
                  <a:pt x="6619253" y="1842604"/>
                </a:lnTo>
                <a:lnTo>
                  <a:pt x="6607442" y="1798015"/>
                </a:lnTo>
                <a:lnTo>
                  <a:pt x="6594818" y="1753755"/>
                </a:lnTo>
                <a:lnTo>
                  <a:pt x="6581394" y="1709851"/>
                </a:lnTo>
                <a:lnTo>
                  <a:pt x="6567157" y="1666290"/>
                </a:lnTo>
                <a:lnTo>
                  <a:pt x="6552146" y="1623098"/>
                </a:lnTo>
                <a:lnTo>
                  <a:pt x="6536360" y="1580286"/>
                </a:lnTo>
                <a:lnTo>
                  <a:pt x="6519786" y="1537843"/>
                </a:lnTo>
                <a:lnTo>
                  <a:pt x="6502463" y="1495780"/>
                </a:lnTo>
                <a:lnTo>
                  <a:pt x="6484391" y="1454124"/>
                </a:lnTo>
                <a:lnTo>
                  <a:pt x="6465557" y="1412875"/>
                </a:lnTo>
                <a:lnTo>
                  <a:pt x="6445999" y="1372031"/>
                </a:lnTo>
                <a:lnTo>
                  <a:pt x="6425705" y="1331620"/>
                </a:lnTo>
                <a:lnTo>
                  <a:pt x="6404699" y="1291628"/>
                </a:lnTo>
                <a:lnTo>
                  <a:pt x="6382982" y="1252080"/>
                </a:lnTo>
                <a:lnTo>
                  <a:pt x="6360554" y="1212977"/>
                </a:lnTo>
                <a:lnTo>
                  <a:pt x="6337440" y="1174330"/>
                </a:lnTo>
                <a:lnTo>
                  <a:pt x="6313640" y="1136154"/>
                </a:lnTo>
                <a:lnTo>
                  <a:pt x="6289154" y="1098448"/>
                </a:lnTo>
                <a:lnTo>
                  <a:pt x="6264008" y="1061224"/>
                </a:lnTo>
                <a:lnTo>
                  <a:pt x="6238202" y="1024483"/>
                </a:lnTo>
                <a:lnTo>
                  <a:pt x="6211735" y="988250"/>
                </a:lnTo>
                <a:lnTo>
                  <a:pt x="6184633" y="952525"/>
                </a:lnTo>
                <a:lnTo>
                  <a:pt x="6156896" y="917308"/>
                </a:lnTo>
                <a:lnTo>
                  <a:pt x="6128524" y="882611"/>
                </a:lnTo>
                <a:lnTo>
                  <a:pt x="6099543" y="848461"/>
                </a:lnTo>
                <a:lnTo>
                  <a:pt x="6069952" y="814844"/>
                </a:lnTo>
                <a:lnTo>
                  <a:pt x="6039764" y="781773"/>
                </a:lnTo>
                <a:lnTo>
                  <a:pt x="6008979" y="749261"/>
                </a:lnTo>
                <a:lnTo>
                  <a:pt x="5977610" y="717321"/>
                </a:lnTo>
                <a:lnTo>
                  <a:pt x="5945670" y="685952"/>
                </a:lnTo>
                <a:lnTo>
                  <a:pt x="5913158" y="655167"/>
                </a:lnTo>
                <a:lnTo>
                  <a:pt x="5880087" y="624979"/>
                </a:lnTo>
                <a:lnTo>
                  <a:pt x="5846470" y="595388"/>
                </a:lnTo>
                <a:lnTo>
                  <a:pt x="5812320" y="566407"/>
                </a:lnTo>
                <a:lnTo>
                  <a:pt x="5777623" y="538035"/>
                </a:lnTo>
                <a:lnTo>
                  <a:pt x="5742406" y="510298"/>
                </a:lnTo>
                <a:lnTo>
                  <a:pt x="5706681" y="483196"/>
                </a:lnTo>
                <a:lnTo>
                  <a:pt x="5670448" y="456730"/>
                </a:lnTo>
                <a:lnTo>
                  <a:pt x="5633707" y="430923"/>
                </a:lnTo>
                <a:lnTo>
                  <a:pt x="5596483" y="405777"/>
                </a:lnTo>
                <a:lnTo>
                  <a:pt x="5558777" y="381292"/>
                </a:lnTo>
                <a:lnTo>
                  <a:pt x="5520601" y="357492"/>
                </a:lnTo>
                <a:lnTo>
                  <a:pt x="5481955" y="334378"/>
                </a:lnTo>
                <a:lnTo>
                  <a:pt x="5442851" y="311950"/>
                </a:lnTo>
                <a:lnTo>
                  <a:pt x="5403304" y="290233"/>
                </a:lnTo>
                <a:lnTo>
                  <a:pt x="5363311" y="269227"/>
                </a:lnTo>
                <a:lnTo>
                  <a:pt x="5322900" y="248932"/>
                </a:lnTo>
                <a:lnTo>
                  <a:pt x="5282057" y="229374"/>
                </a:lnTo>
                <a:lnTo>
                  <a:pt x="5240807" y="210540"/>
                </a:lnTo>
                <a:lnTo>
                  <a:pt x="5199151" y="192468"/>
                </a:lnTo>
                <a:lnTo>
                  <a:pt x="5157089" y="175145"/>
                </a:lnTo>
                <a:lnTo>
                  <a:pt x="5114645" y="158572"/>
                </a:lnTo>
                <a:lnTo>
                  <a:pt x="5071834" y="142786"/>
                </a:lnTo>
                <a:lnTo>
                  <a:pt x="5028641" y="127774"/>
                </a:lnTo>
                <a:lnTo>
                  <a:pt x="4985080" y="113538"/>
                </a:lnTo>
                <a:lnTo>
                  <a:pt x="4941176" y="100114"/>
                </a:lnTo>
                <a:lnTo>
                  <a:pt x="4896917" y="87490"/>
                </a:lnTo>
                <a:lnTo>
                  <a:pt x="4852327" y="75679"/>
                </a:lnTo>
                <a:lnTo>
                  <a:pt x="4807407" y="64693"/>
                </a:lnTo>
                <a:lnTo>
                  <a:pt x="4762170" y="54533"/>
                </a:lnTo>
                <a:lnTo>
                  <a:pt x="4716615" y="45212"/>
                </a:lnTo>
                <a:lnTo>
                  <a:pt x="4670768" y="36728"/>
                </a:lnTo>
                <a:lnTo>
                  <a:pt x="4624616" y="29121"/>
                </a:lnTo>
                <a:lnTo>
                  <a:pt x="4578185" y="22364"/>
                </a:lnTo>
                <a:lnTo>
                  <a:pt x="4531474" y="16484"/>
                </a:lnTo>
                <a:lnTo>
                  <a:pt x="4484497" y="11480"/>
                </a:lnTo>
                <a:lnTo>
                  <a:pt x="4437253" y="7378"/>
                </a:lnTo>
                <a:lnTo>
                  <a:pt x="4389755" y="4165"/>
                </a:lnTo>
                <a:lnTo>
                  <a:pt x="4342028" y="1854"/>
                </a:lnTo>
                <a:lnTo>
                  <a:pt x="4294048" y="469"/>
                </a:lnTo>
                <a:lnTo>
                  <a:pt x="4245864" y="0"/>
                </a:lnTo>
                <a:lnTo>
                  <a:pt x="4197667" y="469"/>
                </a:lnTo>
                <a:lnTo>
                  <a:pt x="4149687" y="1854"/>
                </a:lnTo>
                <a:lnTo>
                  <a:pt x="4101960" y="4165"/>
                </a:lnTo>
                <a:lnTo>
                  <a:pt x="4054462" y="7378"/>
                </a:lnTo>
                <a:lnTo>
                  <a:pt x="4007218" y="11480"/>
                </a:lnTo>
                <a:lnTo>
                  <a:pt x="3960241" y="16484"/>
                </a:lnTo>
                <a:lnTo>
                  <a:pt x="3913530" y="22364"/>
                </a:lnTo>
                <a:lnTo>
                  <a:pt x="3867099" y="29121"/>
                </a:lnTo>
                <a:lnTo>
                  <a:pt x="3820947" y="36728"/>
                </a:lnTo>
                <a:lnTo>
                  <a:pt x="3775100" y="45212"/>
                </a:lnTo>
                <a:lnTo>
                  <a:pt x="3729545" y="54533"/>
                </a:lnTo>
                <a:lnTo>
                  <a:pt x="3684308" y="64693"/>
                </a:lnTo>
                <a:lnTo>
                  <a:pt x="3639388" y="75679"/>
                </a:lnTo>
                <a:lnTo>
                  <a:pt x="3594798" y="87490"/>
                </a:lnTo>
                <a:lnTo>
                  <a:pt x="3550539" y="100114"/>
                </a:lnTo>
                <a:lnTo>
                  <a:pt x="3506635" y="113538"/>
                </a:lnTo>
                <a:lnTo>
                  <a:pt x="3463074" y="127774"/>
                </a:lnTo>
                <a:lnTo>
                  <a:pt x="3419881" y="142786"/>
                </a:lnTo>
                <a:lnTo>
                  <a:pt x="3377069" y="158572"/>
                </a:lnTo>
                <a:lnTo>
                  <a:pt x="3346932" y="170345"/>
                </a:lnTo>
                <a:lnTo>
                  <a:pt x="3316821" y="158572"/>
                </a:lnTo>
                <a:lnTo>
                  <a:pt x="3274009" y="142786"/>
                </a:lnTo>
                <a:lnTo>
                  <a:pt x="3230829" y="127774"/>
                </a:lnTo>
                <a:lnTo>
                  <a:pt x="3187293" y="113538"/>
                </a:lnTo>
                <a:lnTo>
                  <a:pt x="3143389" y="100114"/>
                </a:lnTo>
                <a:lnTo>
                  <a:pt x="3099155" y="87490"/>
                </a:lnTo>
                <a:lnTo>
                  <a:pt x="3054578" y="75679"/>
                </a:lnTo>
                <a:lnTo>
                  <a:pt x="3009671" y="64693"/>
                </a:lnTo>
                <a:lnTo>
                  <a:pt x="2964446" y="54533"/>
                </a:lnTo>
                <a:lnTo>
                  <a:pt x="2918904" y="45212"/>
                </a:lnTo>
                <a:lnTo>
                  <a:pt x="2873070" y="36728"/>
                </a:lnTo>
                <a:lnTo>
                  <a:pt x="2826943" y="29121"/>
                </a:lnTo>
                <a:lnTo>
                  <a:pt x="2780525" y="22364"/>
                </a:lnTo>
                <a:lnTo>
                  <a:pt x="2733827" y="16484"/>
                </a:lnTo>
                <a:lnTo>
                  <a:pt x="2686862" y="11480"/>
                </a:lnTo>
                <a:lnTo>
                  <a:pt x="2639631" y="7378"/>
                </a:lnTo>
                <a:lnTo>
                  <a:pt x="2592159" y="4165"/>
                </a:lnTo>
                <a:lnTo>
                  <a:pt x="2544432" y="1854"/>
                </a:lnTo>
                <a:lnTo>
                  <a:pt x="2496477" y="469"/>
                </a:lnTo>
                <a:lnTo>
                  <a:pt x="2448306" y="0"/>
                </a:lnTo>
                <a:lnTo>
                  <a:pt x="2400122" y="469"/>
                </a:lnTo>
                <a:lnTo>
                  <a:pt x="2352167" y="1854"/>
                </a:lnTo>
                <a:lnTo>
                  <a:pt x="2304440" y="4165"/>
                </a:lnTo>
                <a:lnTo>
                  <a:pt x="2256967" y="7378"/>
                </a:lnTo>
                <a:lnTo>
                  <a:pt x="2209736" y="11480"/>
                </a:lnTo>
                <a:lnTo>
                  <a:pt x="2162772" y="16484"/>
                </a:lnTo>
                <a:lnTo>
                  <a:pt x="2116074" y="22364"/>
                </a:lnTo>
                <a:lnTo>
                  <a:pt x="2069655" y="29121"/>
                </a:lnTo>
                <a:lnTo>
                  <a:pt x="2023529" y="36728"/>
                </a:lnTo>
                <a:lnTo>
                  <a:pt x="1977694" y="45212"/>
                </a:lnTo>
                <a:lnTo>
                  <a:pt x="1932152" y="54533"/>
                </a:lnTo>
                <a:lnTo>
                  <a:pt x="1886927" y="64693"/>
                </a:lnTo>
                <a:lnTo>
                  <a:pt x="1842020" y="75679"/>
                </a:lnTo>
                <a:lnTo>
                  <a:pt x="1797443" y="87490"/>
                </a:lnTo>
                <a:lnTo>
                  <a:pt x="1753209" y="100114"/>
                </a:lnTo>
                <a:lnTo>
                  <a:pt x="1709305" y="113538"/>
                </a:lnTo>
                <a:lnTo>
                  <a:pt x="1665770" y="127774"/>
                </a:lnTo>
                <a:lnTo>
                  <a:pt x="1622590" y="142786"/>
                </a:lnTo>
                <a:lnTo>
                  <a:pt x="1579778" y="158572"/>
                </a:lnTo>
                <a:lnTo>
                  <a:pt x="1537347" y="175145"/>
                </a:lnTo>
                <a:lnTo>
                  <a:pt x="1495310" y="192468"/>
                </a:lnTo>
                <a:lnTo>
                  <a:pt x="1453667" y="210540"/>
                </a:lnTo>
                <a:lnTo>
                  <a:pt x="1412430" y="229374"/>
                </a:lnTo>
                <a:lnTo>
                  <a:pt x="1371600" y="248932"/>
                </a:lnTo>
                <a:lnTo>
                  <a:pt x="1331188" y="269227"/>
                </a:lnTo>
                <a:lnTo>
                  <a:pt x="1291221" y="290233"/>
                </a:lnTo>
                <a:lnTo>
                  <a:pt x="1251686" y="311950"/>
                </a:lnTo>
                <a:lnTo>
                  <a:pt x="1212596" y="334378"/>
                </a:lnTo>
                <a:lnTo>
                  <a:pt x="1173962" y="357492"/>
                </a:lnTo>
                <a:lnTo>
                  <a:pt x="1135799" y="381292"/>
                </a:lnTo>
                <a:lnTo>
                  <a:pt x="1098092" y="405777"/>
                </a:lnTo>
                <a:lnTo>
                  <a:pt x="1060881" y="430923"/>
                </a:lnTo>
                <a:lnTo>
                  <a:pt x="1024166" y="456730"/>
                </a:lnTo>
                <a:lnTo>
                  <a:pt x="987933" y="483196"/>
                </a:lnTo>
                <a:lnTo>
                  <a:pt x="952220" y="510298"/>
                </a:lnTo>
                <a:lnTo>
                  <a:pt x="917016" y="538035"/>
                </a:lnTo>
                <a:lnTo>
                  <a:pt x="882332" y="566407"/>
                </a:lnTo>
                <a:lnTo>
                  <a:pt x="848182" y="595388"/>
                </a:lnTo>
                <a:lnTo>
                  <a:pt x="814578" y="624979"/>
                </a:lnTo>
                <a:lnTo>
                  <a:pt x="781519" y="655167"/>
                </a:lnTo>
                <a:lnTo>
                  <a:pt x="749020" y="685952"/>
                </a:lnTo>
                <a:lnTo>
                  <a:pt x="717092" y="717321"/>
                </a:lnTo>
                <a:lnTo>
                  <a:pt x="685723" y="749261"/>
                </a:lnTo>
                <a:lnTo>
                  <a:pt x="654951" y="781773"/>
                </a:lnTo>
                <a:lnTo>
                  <a:pt x="624776" y="814844"/>
                </a:lnTo>
                <a:lnTo>
                  <a:pt x="595185" y="848461"/>
                </a:lnTo>
                <a:lnTo>
                  <a:pt x="566216" y="882611"/>
                </a:lnTo>
                <a:lnTo>
                  <a:pt x="537857" y="917308"/>
                </a:lnTo>
                <a:lnTo>
                  <a:pt x="510133" y="952525"/>
                </a:lnTo>
                <a:lnTo>
                  <a:pt x="483031" y="988250"/>
                </a:lnTo>
                <a:lnTo>
                  <a:pt x="456577" y="1024483"/>
                </a:lnTo>
                <a:lnTo>
                  <a:pt x="430784" y="1061224"/>
                </a:lnTo>
                <a:lnTo>
                  <a:pt x="405638" y="1098448"/>
                </a:lnTo>
                <a:lnTo>
                  <a:pt x="381165" y="1136154"/>
                </a:lnTo>
                <a:lnTo>
                  <a:pt x="357365" y="1174330"/>
                </a:lnTo>
                <a:lnTo>
                  <a:pt x="334264" y="1212977"/>
                </a:lnTo>
                <a:lnTo>
                  <a:pt x="311848" y="1252080"/>
                </a:lnTo>
                <a:lnTo>
                  <a:pt x="290131" y="1291628"/>
                </a:lnTo>
                <a:lnTo>
                  <a:pt x="269125" y="1331620"/>
                </a:lnTo>
                <a:lnTo>
                  <a:pt x="248843" y="1372031"/>
                </a:lnTo>
                <a:lnTo>
                  <a:pt x="229285" y="1412875"/>
                </a:lnTo>
                <a:lnTo>
                  <a:pt x="210464" y="1454124"/>
                </a:lnTo>
                <a:lnTo>
                  <a:pt x="192392" y="1495780"/>
                </a:lnTo>
                <a:lnTo>
                  <a:pt x="175069" y="1537843"/>
                </a:lnTo>
                <a:lnTo>
                  <a:pt x="158521" y="1580286"/>
                </a:lnTo>
                <a:lnTo>
                  <a:pt x="142722" y="1623098"/>
                </a:lnTo>
                <a:lnTo>
                  <a:pt x="127723" y="1666290"/>
                </a:lnTo>
                <a:lnTo>
                  <a:pt x="113499" y="1709851"/>
                </a:lnTo>
                <a:lnTo>
                  <a:pt x="100076" y="1753755"/>
                </a:lnTo>
                <a:lnTo>
                  <a:pt x="87452" y="1798015"/>
                </a:lnTo>
                <a:lnTo>
                  <a:pt x="75641" y="1842604"/>
                </a:lnTo>
                <a:lnTo>
                  <a:pt x="64655" y="1887524"/>
                </a:lnTo>
                <a:lnTo>
                  <a:pt x="54495" y="1932762"/>
                </a:lnTo>
                <a:lnTo>
                  <a:pt x="45186" y="1978317"/>
                </a:lnTo>
                <a:lnTo>
                  <a:pt x="36715" y="2024164"/>
                </a:lnTo>
                <a:lnTo>
                  <a:pt x="29095" y="2070315"/>
                </a:lnTo>
                <a:lnTo>
                  <a:pt x="22339" y="2116747"/>
                </a:lnTo>
                <a:lnTo>
                  <a:pt x="16459" y="2163457"/>
                </a:lnTo>
                <a:lnTo>
                  <a:pt x="11468" y="2210435"/>
                </a:lnTo>
                <a:lnTo>
                  <a:pt x="7366" y="2257679"/>
                </a:lnTo>
                <a:lnTo>
                  <a:pt x="4152" y="2305177"/>
                </a:lnTo>
                <a:lnTo>
                  <a:pt x="1841" y="2352903"/>
                </a:lnTo>
                <a:lnTo>
                  <a:pt x="457" y="2400884"/>
                </a:lnTo>
                <a:lnTo>
                  <a:pt x="0" y="2449068"/>
                </a:lnTo>
                <a:lnTo>
                  <a:pt x="457" y="2497264"/>
                </a:lnTo>
                <a:lnTo>
                  <a:pt x="1841" y="2545245"/>
                </a:lnTo>
                <a:lnTo>
                  <a:pt x="4152" y="2592971"/>
                </a:lnTo>
                <a:lnTo>
                  <a:pt x="7366" y="2640469"/>
                </a:lnTo>
                <a:lnTo>
                  <a:pt x="11468" y="2687713"/>
                </a:lnTo>
                <a:lnTo>
                  <a:pt x="16459" y="2734691"/>
                </a:lnTo>
                <a:lnTo>
                  <a:pt x="22339" y="2781401"/>
                </a:lnTo>
                <a:lnTo>
                  <a:pt x="29095" y="2827832"/>
                </a:lnTo>
                <a:lnTo>
                  <a:pt x="36715" y="2873984"/>
                </a:lnTo>
                <a:lnTo>
                  <a:pt x="45186" y="2919831"/>
                </a:lnTo>
                <a:lnTo>
                  <a:pt x="54495" y="2965386"/>
                </a:lnTo>
                <a:lnTo>
                  <a:pt x="64655" y="3010624"/>
                </a:lnTo>
                <a:lnTo>
                  <a:pt x="75641" y="3055543"/>
                </a:lnTo>
                <a:lnTo>
                  <a:pt x="87452" y="3100133"/>
                </a:lnTo>
                <a:lnTo>
                  <a:pt x="100076" y="3144393"/>
                </a:lnTo>
                <a:lnTo>
                  <a:pt x="113499" y="3188297"/>
                </a:lnTo>
                <a:lnTo>
                  <a:pt x="127723" y="3231858"/>
                </a:lnTo>
                <a:lnTo>
                  <a:pt x="142722" y="3275050"/>
                </a:lnTo>
                <a:lnTo>
                  <a:pt x="158521" y="3317862"/>
                </a:lnTo>
                <a:lnTo>
                  <a:pt x="175069" y="3360305"/>
                </a:lnTo>
                <a:lnTo>
                  <a:pt x="192392" y="3402368"/>
                </a:lnTo>
                <a:lnTo>
                  <a:pt x="210464" y="3444024"/>
                </a:lnTo>
                <a:lnTo>
                  <a:pt x="229285" y="3485273"/>
                </a:lnTo>
                <a:lnTo>
                  <a:pt x="248843" y="3526117"/>
                </a:lnTo>
                <a:lnTo>
                  <a:pt x="269125" y="3566528"/>
                </a:lnTo>
                <a:lnTo>
                  <a:pt x="290131" y="3606520"/>
                </a:lnTo>
                <a:lnTo>
                  <a:pt x="311848" y="3646068"/>
                </a:lnTo>
                <a:lnTo>
                  <a:pt x="334264" y="3685171"/>
                </a:lnTo>
                <a:lnTo>
                  <a:pt x="357365" y="3723817"/>
                </a:lnTo>
                <a:lnTo>
                  <a:pt x="381165" y="3761994"/>
                </a:lnTo>
                <a:lnTo>
                  <a:pt x="405638" y="3799700"/>
                </a:lnTo>
                <a:lnTo>
                  <a:pt x="430784" y="3836924"/>
                </a:lnTo>
                <a:lnTo>
                  <a:pt x="456577" y="3873665"/>
                </a:lnTo>
                <a:lnTo>
                  <a:pt x="483031" y="3909898"/>
                </a:lnTo>
                <a:lnTo>
                  <a:pt x="510133" y="3945623"/>
                </a:lnTo>
                <a:lnTo>
                  <a:pt x="537857" y="3980840"/>
                </a:lnTo>
                <a:lnTo>
                  <a:pt x="566216" y="4015536"/>
                </a:lnTo>
                <a:lnTo>
                  <a:pt x="595185" y="4049687"/>
                </a:lnTo>
                <a:lnTo>
                  <a:pt x="624776" y="4083304"/>
                </a:lnTo>
                <a:lnTo>
                  <a:pt x="654951" y="4116374"/>
                </a:lnTo>
                <a:lnTo>
                  <a:pt x="685723" y="4148886"/>
                </a:lnTo>
                <a:lnTo>
                  <a:pt x="717092" y="4180827"/>
                </a:lnTo>
                <a:lnTo>
                  <a:pt x="749020" y="4212196"/>
                </a:lnTo>
                <a:lnTo>
                  <a:pt x="781519" y="4242981"/>
                </a:lnTo>
                <a:lnTo>
                  <a:pt x="814578" y="4273169"/>
                </a:lnTo>
                <a:lnTo>
                  <a:pt x="848182" y="4302760"/>
                </a:lnTo>
                <a:lnTo>
                  <a:pt x="882332" y="4331741"/>
                </a:lnTo>
                <a:lnTo>
                  <a:pt x="917016" y="4360113"/>
                </a:lnTo>
                <a:lnTo>
                  <a:pt x="952220" y="4387850"/>
                </a:lnTo>
                <a:lnTo>
                  <a:pt x="987933" y="4414952"/>
                </a:lnTo>
                <a:lnTo>
                  <a:pt x="1024166" y="4441418"/>
                </a:lnTo>
                <a:lnTo>
                  <a:pt x="1060881" y="4467225"/>
                </a:lnTo>
                <a:lnTo>
                  <a:pt x="1098092" y="4492371"/>
                </a:lnTo>
                <a:lnTo>
                  <a:pt x="1135799" y="4516856"/>
                </a:lnTo>
                <a:lnTo>
                  <a:pt x="1173962" y="4540656"/>
                </a:lnTo>
                <a:lnTo>
                  <a:pt x="1212596" y="4563770"/>
                </a:lnTo>
                <a:lnTo>
                  <a:pt x="1251686" y="4586198"/>
                </a:lnTo>
                <a:lnTo>
                  <a:pt x="1291221" y="4607915"/>
                </a:lnTo>
                <a:lnTo>
                  <a:pt x="1331188" y="4628921"/>
                </a:lnTo>
                <a:lnTo>
                  <a:pt x="1371600" y="4649216"/>
                </a:lnTo>
                <a:lnTo>
                  <a:pt x="1412430" y="4668774"/>
                </a:lnTo>
                <a:lnTo>
                  <a:pt x="1453667" y="4687608"/>
                </a:lnTo>
                <a:lnTo>
                  <a:pt x="1495310" y="4705680"/>
                </a:lnTo>
                <a:lnTo>
                  <a:pt x="1537347" y="4723003"/>
                </a:lnTo>
                <a:lnTo>
                  <a:pt x="1579778" y="4739576"/>
                </a:lnTo>
                <a:lnTo>
                  <a:pt x="1622590" y="4755362"/>
                </a:lnTo>
                <a:lnTo>
                  <a:pt x="1665770" y="4770374"/>
                </a:lnTo>
                <a:lnTo>
                  <a:pt x="1709305" y="4784610"/>
                </a:lnTo>
                <a:lnTo>
                  <a:pt x="1753209" y="4798034"/>
                </a:lnTo>
                <a:lnTo>
                  <a:pt x="1797443" y="4810658"/>
                </a:lnTo>
                <a:lnTo>
                  <a:pt x="1842020" y="4822469"/>
                </a:lnTo>
                <a:lnTo>
                  <a:pt x="1886927" y="4833455"/>
                </a:lnTo>
                <a:lnTo>
                  <a:pt x="1932152" y="4843615"/>
                </a:lnTo>
                <a:lnTo>
                  <a:pt x="1977694" y="4852936"/>
                </a:lnTo>
                <a:lnTo>
                  <a:pt x="2023529" y="4861420"/>
                </a:lnTo>
                <a:lnTo>
                  <a:pt x="2069655" y="4869027"/>
                </a:lnTo>
                <a:lnTo>
                  <a:pt x="2116074" y="4875784"/>
                </a:lnTo>
                <a:lnTo>
                  <a:pt x="2162772" y="4881664"/>
                </a:lnTo>
                <a:lnTo>
                  <a:pt x="2209736" y="4886668"/>
                </a:lnTo>
                <a:lnTo>
                  <a:pt x="2256967" y="4890770"/>
                </a:lnTo>
                <a:lnTo>
                  <a:pt x="2304440" y="4893983"/>
                </a:lnTo>
                <a:lnTo>
                  <a:pt x="2352167" y="4896294"/>
                </a:lnTo>
                <a:lnTo>
                  <a:pt x="2400122" y="4897679"/>
                </a:lnTo>
                <a:lnTo>
                  <a:pt x="2448306" y="4898136"/>
                </a:lnTo>
                <a:lnTo>
                  <a:pt x="2496477" y="4897679"/>
                </a:lnTo>
                <a:lnTo>
                  <a:pt x="2544432" y="4896294"/>
                </a:lnTo>
                <a:lnTo>
                  <a:pt x="2592159" y="4893983"/>
                </a:lnTo>
                <a:lnTo>
                  <a:pt x="2639631" y="4890770"/>
                </a:lnTo>
                <a:lnTo>
                  <a:pt x="2686862" y="4886668"/>
                </a:lnTo>
                <a:lnTo>
                  <a:pt x="2733827" y="4881664"/>
                </a:lnTo>
                <a:lnTo>
                  <a:pt x="2780525" y="4875784"/>
                </a:lnTo>
                <a:lnTo>
                  <a:pt x="2826943" y="4869027"/>
                </a:lnTo>
                <a:lnTo>
                  <a:pt x="2873070" y="4861420"/>
                </a:lnTo>
                <a:lnTo>
                  <a:pt x="2918904" y="4852936"/>
                </a:lnTo>
                <a:lnTo>
                  <a:pt x="2964446" y="4843615"/>
                </a:lnTo>
                <a:lnTo>
                  <a:pt x="3009671" y="4833455"/>
                </a:lnTo>
                <a:lnTo>
                  <a:pt x="3054578" y="4822469"/>
                </a:lnTo>
                <a:lnTo>
                  <a:pt x="3099155" y="4810658"/>
                </a:lnTo>
                <a:lnTo>
                  <a:pt x="3143389" y="4798034"/>
                </a:lnTo>
                <a:lnTo>
                  <a:pt x="3187293" y="4784610"/>
                </a:lnTo>
                <a:lnTo>
                  <a:pt x="3230829" y="4770374"/>
                </a:lnTo>
                <a:lnTo>
                  <a:pt x="3274009" y="4755362"/>
                </a:lnTo>
                <a:lnTo>
                  <a:pt x="3316821" y="4739576"/>
                </a:lnTo>
                <a:lnTo>
                  <a:pt x="3346932" y="4727816"/>
                </a:lnTo>
                <a:lnTo>
                  <a:pt x="3377069" y="4739576"/>
                </a:lnTo>
                <a:lnTo>
                  <a:pt x="3419881" y="4755362"/>
                </a:lnTo>
                <a:lnTo>
                  <a:pt x="3463074" y="4770374"/>
                </a:lnTo>
                <a:lnTo>
                  <a:pt x="3506635" y="4784610"/>
                </a:lnTo>
                <a:lnTo>
                  <a:pt x="3550539" y="4798034"/>
                </a:lnTo>
                <a:lnTo>
                  <a:pt x="3594798" y="4810658"/>
                </a:lnTo>
                <a:lnTo>
                  <a:pt x="3639388" y="4822469"/>
                </a:lnTo>
                <a:lnTo>
                  <a:pt x="3684308" y="4833455"/>
                </a:lnTo>
                <a:lnTo>
                  <a:pt x="3729545" y="4843615"/>
                </a:lnTo>
                <a:lnTo>
                  <a:pt x="3775100" y="4852936"/>
                </a:lnTo>
                <a:lnTo>
                  <a:pt x="3820947" y="4861420"/>
                </a:lnTo>
                <a:lnTo>
                  <a:pt x="3867099" y="4869027"/>
                </a:lnTo>
                <a:lnTo>
                  <a:pt x="3913530" y="4875784"/>
                </a:lnTo>
                <a:lnTo>
                  <a:pt x="3960241" y="4881664"/>
                </a:lnTo>
                <a:lnTo>
                  <a:pt x="4007218" y="4886668"/>
                </a:lnTo>
                <a:lnTo>
                  <a:pt x="4054462" y="4890770"/>
                </a:lnTo>
                <a:lnTo>
                  <a:pt x="4101960" y="4893983"/>
                </a:lnTo>
                <a:lnTo>
                  <a:pt x="4149687" y="4896294"/>
                </a:lnTo>
                <a:lnTo>
                  <a:pt x="4197667" y="4897679"/>
                </a:lnTo>
                <a:lnTo>
                  <a:pt x="4245864" y="4898136"/>
                </a:lnTo>
                <a:lnTo>
                  <a:pt x="4294048" y="4897679"/>
                </a:lnTo>
                <a:lnTo>
                  <a:pt x="4342028" y="4896294"/>
                </a:lnTo>
                <a:lnTo>
                  <a:pt x="4389755" y="4893983"/>
                </a:lnTo>
                <a:lnTo>
                  <a:pt x="4437253" y="4890770"/>
                </a:lnTo>
                <a:lnTo>
                  <a:pt x="4484497" y="4886668"/>
                </a:lnTo>
                <a:lnTo>
                  <a:pt x="4531474" y="4881664"/>
                </a:lnTo>
                <a:lnTo>
                  <a:pt x="4578185" y="4875784"/>
                </a:lnTo>
                <a:lnTo>
                  <a:pt x="4624616" y="4869027"/>
                </a:lnTo>
                <a:lnTo>
                  <a:pt x="4670768" y="4861420"/>
                </a:lnTo>
                <a:lnTo>
                  <a:pt x="4716615" y="4852936"/>
                </a:lnTo>
                <a:lnTo>
                  <a:pt x="4762170" y="4843615"/>
                </a:lnTo>
                <a:lnTo>
                  <a:pt x="4807407" y="4833455"/>
                </a:lnTo>
                <a:lnTo>
                  <a:pt x="4852327" y="4822469"/>
                </a:lnTo>
                <a:lnTo>
                  <a:pt x="4896917" y="4810658"/>
                </a:lnTo>
                <a:lnTo>
                  <a:pt x="4941176" y="4798034"/>
                </a:lnTo>
                <a:lnTo>
                  <a:pt x="4985080" y="4784610"/>
                </a:lnTo>
                <a:lnTo>
                  <a:pt x="5028641" y="4770374"/>
                </a:lnTo>
                <a:lnTo>
                  <a:pt x="5071834" y="4755362"/>
                </a:lnTo>
                <a:lnTo>
                  <a:pt x="5114645" y="4739576"/>
                </a:lnTo>
                <a:lnTo>
                  <a:pt x="5157089" y="4723003"/>
                </a:lnTo>
                <a:lnTo>
                  <a:pt x="5199151" y="4705680"/>
                </a:lnTo>
                <a:lnTo>
                  <a:pt x="5240807" y="4687608"/>
                </a:lnTo>
                <a:lnTo>
                  <a:pt x="5282057" y="4668774"/>
                </a:lnTo>
                <a:lnTo>
                  <a:pt x="5322900" y="4649216"/>
                </a:lnTo>
                <a:lnTo>
                  <a:pt x="5363311" y="4628921"/>
                </a:lnTo>
                <a:lnTo>
                  <a:pt x="5403304" y="4607915"/>
                </a:lnTo>
                <a:lnTo>
                  <a:pt x="5442851" y="4586198"/>
                </a:lnTo>
                <a:lnTo>
                  <a:pt x="5481955" y="4563770"/>
                </a:lnTo>
                <a:lnTo>
                  <a:pt x="5520601" y="4540656"/>
                </a:lnTo>
                <a:lnTo>
                  <a:pt x="5558777" y="4516856"/>
                </a:lnTo>
                <a:lnTo>
                  <a:pt x="5596483" y="4492371"/>
                </a:lnTo>
                <a:lnTo>
                  <a:pt x="5633707" y="4467225"/>
                </a:lnTo>
                <a:lnTo>
                  <a:pt x="5670448" y="4441418"/>
                </a:lnTo>
                <a:lnTo>
                  <a:pt x="5706681" y="4414952"/>
                </a:lnTo>
                <a:lnTo>
                  <a:pt x="5742406" y="4387850"/>
                </a:lnTo>
                <a:lnTo>
                  <a:pt x="5777623" y="4360113"/>
                </a:lnTo>
                <a:lnTo>
                  <a:pt x="5812320" y="4331741"/>
                </a:lnTo>
                <a:lnTo>
                  <a:pt x="5846470" y="4302760"/>
                </a:lnTo>
                <a:lnTo>
                  <a:pt x="5880087" y="4273169"/>
                </a:lnTo>
                <a:lnTo>
                  <a:pt x="5913158" y="4242981"/>
                </a:lnTo>
                <a:lnTo>
                  <a:pt x="5945670" y="4212196"/>
                </a:lnTo>
                <a:lnTo>
                  <a:pt x="5977610" y="4180827"/>
                </a:lnTo>
                <a:lnTo>
                  <a:pt x="6008979" y="4148886"/>
                </a:lnTo>
                <a:lnTo>
                  <a:pt x="6039764" y="4116374"/>
                </a:lnTo>
                <a:lnTo>
                  <a:pt x="6069952" y="4083304"/>
                </a:lnTo>
                <a:lnTo>
                  <a:pt x="6099543" y="4049687"/>
                </a:lnTo>
                <a:lnTo>
                  <a:pt x="6128524" y="4015536"/>
                </a:lnTo>
                <a:lnTo>
                  <a:pt x="6156896" y="3980840"/>
                </a:lnTo>
                <a:lnTo>
                  <a:pt x="6184633" y="3945623"/>
                </a:lnTo>
                <a:lnTo>
                  <a:pt x="6211735" y="3909898"/>
                </a:lnTo>
                <a:lnTo>
                  <a:pt x="6238202" y="3873665"/>
                </a:lnTo>
                <a:lnTo>
                  <a:pt x="6264008" y="3836924"/>
                </a:lnTo>
                <a:lnTo>
                  <a:pt x="6289154" y="3799700"/>
                </a:lnTo>
                <a:lnTo>
                  <a:pt x="6313640" y="3761994"/>
                </a:lnTo>
                <a:lnTo>
                  <a:pt x="6337440" y="3723817"/>
                </a:lnTo>
                <a:lnTo>
                  <a:pt x="6360554" y="3685171"/>
                </a:lnTo>
                <a:lnTo>
                  <a:pt x="6382982" y="3646068"/>
                </a:lnTo>
                <a:lnTo>
                  <a:pt x="6404699" y="3606520"/>
                </a:lnTo>
                <a:lnTo>
                  <a:pt x="6425705" y="3566528"/>
                </a:lnTo>
                <a:lnTo>
                  <a:pt x="6445999" y="3526117"/>
                </a:lnTo>
                <a:lnTo>
                  <a:pt x="6465557" y="3485273"/>
                </a:lnTo>
                <a:lnTo>
                  <a:pt x="6484391" y="3444024"/>
                </a:lnTo>
                <a:lnTo>
                  <a:pt x="6502463" y="3402368"/>
                </a:lnTo>
                <a:lnTo>
                  <a:pt x="6519786" y="3360305"/>
                </a:lnTo>
                <a:lnTo>
                  <a:pt x="6536360" y="3317862"/>
                </a:lnTo>
                <a:lnTo>
                  <a:pt x="6552146" y="3275050"/>
                </a:lnTo>
                <a:lnTo>
                  <a:pt x="6567157" y="3231858"/>
                </a:lnTo>
                <a:lnTo>
                  <a:pt x="6581394" y="3188297"/>
                </a:lnTo>
                <a:lnTo>
                  <a:pt x="6594818" y="3144393"/>
                </a:lnTo>
                <a:lnTo>
                  <a:pt x="6607442" y="3100133"/>
                </a:lnTo>
                <a:lnTo>
                  <a:pt x="6619253" y="3055543"/>
                </a:lnTo>
                <a:lnTo>
                  <a:pt x="6630238" y="3010624"/>
                </a:lnTo>
                <a:lnTo>
                  <a:pt x="6640398" y="2965386"/>
                </a:lnTo>
                <a:lnTo>
                  <a:pt x="6649720" y="2919831"/>
                </a:lnTo>
                <a:lnTo>
                  <a:pt x="6658203" y="2873984"/>
                </a:lnTo>
                <a:lnTo>
                  <a:pt x="6665811" y="2827832"/>
                </a:lnTo>
                <a:lnTo>
                  <a:pt x="6672567" y="2781401"/>
                </a:lnTo>
                <a:lnTo>
                  <a:pt x="6678447" y="2734691"/>
                </a:lnTo>
                <a:lnTo>
                  <a:pt x="6683451" y="2687713"/>
                </a:lnTo>
                <a:lnTo>
                  <a:pt x="6687553" y="2640469"/>
                </a:lnTo>
                <a:lnTo>
                  <a:pt x="6690766" y="2592971"/>
                </a:lnTo>
                <a:lnTo>
                  <a:pt x="6693078" y="2545245"/>
                </a:lnTo>
                <a:lnTo>
                  <a:pt x="6694462" y="2497264"/>
                </a:lnTo>
                <a:lnTo>
                  <a:pt x="6694932" y="2449068"/>
                </a:lnTo>
                <a:close/>
              </a:path>
            </a:pathLst>
          </a:custGeom>
          <a:solidFill>
            <a:srgbClr val="D9D9D6">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2" name="Google Shape;492;p43"/>
          <p:cNvSpPr txBox="1"/>
          <p:nvPr/>
        </p:nvSpPr>
        <p:spPr>
          <a:xfrm>
            <a:off x="7987150" y="1994659"/>
            <a:ext cx="721995" cy="26924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lang="en-US" sz="1600">
                <a:solidFill>
                  <a:srgbClr val="0420AC"/>
                </a:solidFill>
                <a:latin typeface="Arial"/>
                <a:ea typeface="Arial"/>
                <a:cs typeface="Arial"/>
                <a:sym typeface="Arial"/>
              </a:rPr>
              <a:t>Topic 2</a:t>
            </a:r>
            <a:endParaRPr sz="1600">
              <a:latin typeface="Arial"/>
              <a:ea typeface="Arial"/>
              <a:cs typeface="Arial"/>
              <a:sym typeface="Arial"/>
            </a:endParaRPr>
          </a:p>
        </p:txBody>
      </p:sp>
      <p:sp>
        <p:nvSpPr>
          <p:cNvPr id="493" name="Google Shape;493;p43"/>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
        <p:nvSpPr>
          <p:cNvPr id="494" name="Google Shape;494;p43"/>
          <p:cNvSpPr txBox="1"/>
          <p:nvPr/>
        </p:nvSpPr>
        <p:spPr>
          <a:xfrm>
            <a:off x="3493468" y="1994659"/>
            <a:ext cx="721995" cy="26924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lang="en-US" sz="1600">
                <a:solidFill>
                  <a:srgbClr val="0420AC"/>
                </a:solidFill>
                <a:latin typeface="Arial"/>
                <a:ea typeface="Arial"/>
                <a:cs typeface="Arial"/>
                <a:sym typeface="Arial"/>
              </a:rPr>
              <a:t>Topic 1</a:t>
            </a:r>
            <a:endParaRPr sz="1600">
              <a:latin typeface="Arial"/>
              <a:ea typeface="Arial"/>
              <a:cs typeface="Arial"/>
              <a:sym typeface="Arial"/>
            </a:endParaRPr>
          </a:p>
        </p:txBody>
      </p:sp>
      <p:sp>
        <p:nvSpPr>
          <p:cNvPr id="495" name="Google Shape;495;p43"/>
          <p:cNvSpPr txBox="1"/>
          <p:nvPr/>
        </p:nvSpPr>
        <p:spPr>
          <a:xfrm>
            <a:off x="3064391" y="2799275"/>
            <a:ext cx="1318895" cy="848360"/>
          </a:xfrm>
          <a:prstGeom prst="rect">
            <a:avLst/>
          </a:prstGeom>
          <a:noFill/>
          <a:ln>
            <a:noFill/>
          </a:ln>
        </p:spPr>
        <p:txBody>
          <a:bodyPr anchorCtr="0" anchor="t" bIns="0" lIns="0" spcFirstLastPara="1" rIns="0" wrap="square" tIns="104125">
            <a:noAutofit/>
          </a:bodyPr>
          <a:lstStyle/>
          <a:p>
            <a:pPr indent="-228600" lvl="0" marL="241300" marR="0" rtl="0" algn="l">
              <a:lnSpc>
                <a:spcPct val="100000"/>
              </a:lnSpc>
              <a:spcBef>
                <a:spcPts val="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a:p>
            <a:pPr indent="-228600" lvl="0" marL="241300" marR="0" rtl="0" algn="l">
              <a:lnSpc>
                <a:spcPct val="100000"/>
              </a:lnSpc>
              <a:spcBef>
                <a:spcPts val="72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a:p>
            <a:pPr indent="-228600" lvl="0" marL="241300" marR="0" rtl="0" algn="l">
              <a:lnSpc>
                <a:spcPct val="100000"/>
              </a:lnSpc>
              <a:spcBef>
                <a:spcPts val="72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p:txBody>
      </p:sp>
      <p:sp>
        <p:nvSpPr>
          <p:cNvPr id="496" name="Google Shape;496;p43"/>
          <p:cNvSpPr txBox="1"/>
          <p:nvPr/>
        </p:nvSpPr>
        <p:spPr>
          <a:xfrm>
            <a:off x="7798068" y="2799176"/>
            <a:ext cx="1318895" cy="848360"/>
          </a:xfrm>
          <a:prstGeom prst="rect">
            <a:avLst/>
          </a:prstGeom>
          <a:noFill/>
          <a:ln>
            <a:noFill/>
          </a:ln>
        </p:spPr>
        <p:txBody>
          <a:bodyPr anchorCtr="0" anchor="t" bIns="0" lIns="0" spcFirstLastPara="1" rIns="0" wrap="square" tIns="104125">
            <a:noAutofit/>
          </a:bodyPr>
          <a:lstStyle/>
          <a:p>
            <a:pPr indent="-228600" lvl="0" marL="241300" marR="0" rtl="0" algn="l">
              <a:lnSpc>
                <a:spcPct val="100000"/>
              </a:lnSpc>
              <a:spcBef>
                <a:spcPts val="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a:p>
            <a:pPr indent="-228600" lvl="0" marL="241300" marR="0" rtl="0" algn="l">
              <a:lnSpc>
                <a:spcPct val="100000"/>
              </a:lnSpc>
              <a:spcBef>
                <a:spcPts val="72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a:p>
            <a:pPr indent="-228600" lvl="0" marL="241300" marR="0" rtl="0" algn="l">
              <a:lnSpc>
                <a:spcPct val="100000"/>
              </a:lnSpc>
              <a:spcBef>
                <a:spcPts val="72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p:txBody>
      </p:sp>
      <p:sp>
        <p:nvSpPr>
          <p:cNvPr id="497" name="Google Shape;497;p43"/>
          <p:cNvSpPr txBox="1"/>
          <p:nvPr/>
        </p:nvSpPr>
        <p:spPr>
          <a:xfrm>
            <a:off x="5261391" y="2819103"/>
            <a:ext cx="1318895" cy="848360"/>
          </a:xfrm>
          <a:prstGeom prst="rect">
            <a:avLst/>
          </a:prstGeom>
          <a:noFill/>
          <a:ln>
            <a:noFill/>
          </a:ln>
        </p:spPr>
        <p:txBody>
          <a:bodyPr anchorCtr="0" anchor="t" bIns="0" lIns="0" spcFirstLastPara="1" rIns="0" wrap="square" tIns="104125">
            <a:noAutofit/>
          </a:bodyPr>
          <a:lstStyle/>
          <a:p>
            <a:pPr indent="-228600" lvl="0" marL="241300" marR="0" rtl="0" algn="l">
              <a:lnSpc>
                <a:spcPct val="100000"/>
              </a:lnSpc>
              <a:spcBef>
                <a:spcPts val="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a:p>
            <a:pPr indent="-228600" lvl="0" marL="241300" marR="0" rtl="0" algn="l">
              <a:lnSpc>
                <a:spcPct val="100000"/>
              </a:lnSpc>
              <a:spcBef>
                <a:spcPts val="72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a:p>
            <a:pPr indent="-228600" lvl="0" marL="241300" marR="0" rtl="0" algn="l">
              <a:lnSpc>
                <a:spcPct val="100000"/>
              </a:lnSpc>
              <a:spcBef>
                <a:spcPts val="720"/>
              </a:spcBef>
              <a:spcAft>
                <a:spcPts val="0"/>
              </a:spcAft>
              <a:buClr>
                <a:srgbClr val="63666A"/>
              </a:buClr>
              <a:buSzPts val="1200"/>
              <a:buFont typeface="Arial"/>
              <a:buChar char="•"/>
            </a:pPr>
            <a:r>
              <a:rPr b="1" lang="en-US" sz="1200">
                <a:solidFill>
                  <a:srgbClr val="63666A"/>
                </a:solidFill>
                <a:latin typeface="Arial"/>
                <a:ea typeface="Arial"/>
                <a:cs typeface="Arial"/>
                <a:sym typeface="Arial"/>
              </a:rPr>
              <a:t>Text goes here</a:t>
            </a:r>
            <a:endParaRPr sz="1200">
              <a:latin typeface="Arial"/>
              <a:ea typeface="Arial"/>
              <a:cs typeface="Arial"/>
              <a:sym typeface="Arial"/>
            </a:endParaRPr>
          </a:p>
        </p:txBody>
      </p:sp>
      <p:sp>
        <p:nvSpPr>
          <p:cNvPr id="498" name="Google Shape;498;p43"/>
          <p:cNvSpPr txBox="1"/>
          <p:nvPr/>
        </p:nvSpPr>
        <p:spPr>
          <a:xfrm>
            <a:off x="5733160" y="1994659"/>
            <a:ext cx="721995" cy="269240"/>
          </a:xfrm>
          <a:prstGeom prst="rect">
            <a:avLst/>
          </a:prstGeom>
          <a:noFill/>
          <a:ln>
            <a:noFill/>
          </a:ln>
        </p:spPr>
        <p:txBody>
          <a:bodyPr anchorCtr="0" anchor="t" bIns="0" lIns="0" spcFirstLastPara="1" rIns="0" wrap="square" tIns="12050">
            <a:noAutofit/>
          </a:bodyPr>
          <a:lstStyle/>
          <a:p>
            <a:pPr indent="0" lvl="0" marL="12700" marR="0" rtl="0" algn="l">
              <a:lnSpc>
                <a:spcPct val="100000"/>
              </a:lnSpc>
              <a:spcBef>
                <a:spcPts val="0"/>
              </a:spcBef>
              <a:spcAft>
                <a:spcPts val="0"/>
              </a:spcAft>
              <a:buNone/>
            </a:pPr>
            <a:r>
              <a:rPr b="1" lang="en-US" sz="1600">
                <a:solidFill>
                  <a:srgbClr val="0420AC"/>
                </a:solidFill>
                <a:latin typeface="Arial"/>
                <a:ea typeface="Arial"/>
                <a:cs typeface="Arial"/>
                <a:sym typeface="Arial"/>
              </a:rPr>
              <a:t>Topic 3</a:t>
            </a:r>
            <a:endParaRPr sz="1600">
              <a:latin typeface="Arial"/>
              <a:ea typeface="Arial"/>
              <a:cs typeface="Arial"/>
              <a:sym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44"/>
          <p:cNvSpPr txBox="1"/>
          <p:nvPr>
            <p:ph type="title"/>
          </p:nvPr>
        </p:nvSpPr>
        <p:spPr>
          <a:xfrm>
            <a:off x="592667" y="355089"/>
            <a:ext cx="2373630"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Process Map</a:t>
            </a:r>
            <a:endParaRPr/>
          </a:p>
        </p:txBody>
      </p:sp>
      <p:sp>
        <p:nvSpPr>
          <p:cNvPr id="504" name="Google Shape;504;p44"/>
          <p:cNvSpPr/>
          <p:nvPr/>
        </p:nvSpPr>
        <p:spPr>
          <a:xfrm>
            <a:off x="6141720" y="4820413"/>
            <a:ext cx="0" cy="0"/>
          </a:xfrm>
          <a:custGeom>
            <a:rect b="b" l="l" r="r" t="t"/>
            <a:pathLst>
              <a:path extrusionOk="0" h="120000" w="120000">
                <a:moveTo>
                  <a:pt x="0" y="0"/>
                </a:moveTo>
                <a:lnTo>
                  <a:pt x="0" y="0"/>
                </a:lnTo>
              </a:path>
            </a:pathLst>
          </a:custGeom>
          <a:noFill/>
          <a:ln cap="flat" cmpd="sng" w="12175">
            <a:solidFill>
              <a:srgbClr val="787878"/>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505" name="Google Shape;505;p44"/>
          <p:cNvGrpSpPr/>
          <p:nvPr/>
        </p:nvGrpSpPr>
        <p:grpSpPr>
          <a:xfrm>
            <a:off x="4413503" y="2453639"/>
            <a:ext cx="1624584" cy="1746758"/>
            <a:chOff x="4413503" y="2453639"/>
            <a:chExt cx="1624584" cy="1746758"/>
          </a:xfrm>
        </p:grpSpPr>
        <p:sp>
          <p:nvSpPr>
            <p:cNvPr id="506" name="Google Shape;506;p44"/>
            <p:cNvSpPr/>
            <p:nvPr/>
          </p:nvSpPr>
          <p:spPr>
            <a:xfrm>
              <a:off x="4413503" y="3509772"/>
              <a:ext cx="255270" cy="4445"/>
            </a:xfrm>
            <a:custGeom>
              <a:rect b="b" l="l" r="r" t="t"/>
              <a:pathLst>
                <a:path extrusionOk="0" h="4445" w="255270">
                  <a:moveTo>
                    <a:pt x="0" y="0"/>
                  </a:moveTo>
                  <a:lnTo>
                    <a:pt x="254711" y="3835"/>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7" name="Google Shape;507;p44"/>
            <p:cNvSpPr/>
            <p:nvPr/>
          </p:nvSpPr>
          <p:spPr>
            <a:xfrm>
              <a:off x="5318759" y="2453639"/>
              <a:ext cx="0" cy="329565"/>
            </a:xfrm>
            <a:custGeom>
              <a:rect b="b" l="l" r="r" t="t"/>
              <a:pathLst>
                <a:path extrusionOk="0" h="329564" w="120000">
                  <a:moveTo>
                    <a:pt x="0" y="0"/>
                  </a:moveTo>
                  <a:lnTo>
                    <a:pt x="0" y="32953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8" name="Google Shape;508;p44"/>
            <p:cNvSpPr/>
            <p:nvPr/>
          </p:nvSpPr>
          <p:spPr>
            <a:xfrm>
              <a:off x="4605527" y="2769107"/>
              <a:ext cx="1432560" cy="1431290"/>
            </a:xfrm>
            <a:custGeom>
              <a:rect b="b" l="l" r="r" t="t"/>
              <a:pathLst>
                <a:path extrusionOk="0" h="1431289" w="1432560">
                  <a:moveTo>
                    <a:pt x="716280" y="0"/>
                  </a:moveTo>
                  <a:lnTo>
                    <a:pt x="667238" y="1650"/>
                  </a:lnTo>
                  <a:lnTo>
                    <a:pt x="619084" y="6531"/>
                  </a:lnTo>
                  <a:lnTo>
                    <a:pt x="571924" y="14536"/>
                  </a:lnTo>
                  <a:lnTo>
                    <a:pt x="525863" y="25558"/>
                  </a:lnTo>
                  <a:lnTo>
                    <a:pt x="481010" y="39491"/>
                  </a:lnTo>
                  <a:lnTo>
                    <a:pt x="437470" y="56228"/>
                  </a:lnTo>
                  <a:lnTo>
                    <a:pt x="395351" y="75662"/>
                  </a:lnTo>
                  <a:lnTo>
                    <a:pt x="354758" y="97688"/>
                  </a:lnTo>
                  <a:lnTo>
                    <a:pt x="315800" y="122198"/>
                  </a:lnTo>
                  <a:lnTo>
                    <a:pt x="278581" y="149086"/>
                  </a:lnTo>
                  <a:lnTo>
                    <a:pt x="243210" y="178245"/>
                  </a:lnTo>
                  <a:lnTo>
                    <a:pt x="209792" y="209569"/>
                  </a:lnTo>
                  <a:lnTo>
                    <a:pt x="178435" y="242951"/>
                  </a:lnTo>
                  <a:lnTo>
                    <a:pt x="149245" y="278284"/>
                  </a:lnTo>
                  <a:lnTo>
                    <a:pt x="122328" y="315463"/>
                  </a:lnTo>
                  <a:lnTo>
                    <a:pt x="97792" y="354380"/>
                  </a:lnTo>
                  <a:lnTo>
                    <a:pt x="75743" y="394930"/>
                  </a:lnTo>
                  <a:lnTo>
                    <a:pt x="56288" y="437004"/>
                  </a:lnTo>
                  <a:lnTo>
                    <a:pt x="39533" y="480498"/>
                  </a:lnTo>
                  <a:lnTo>
                    <a:pt x="25586" y="525303"/>
                  </a:lnTo>
                  <a:lnTo>
                    <a:pt x="14552" y="571315"/>
                  </a:lnTo>
                  <a:lnTo>
                    <a:pt x="6538" y="618425"/>
                  </a:lnTo>
                  <a:lnTo>
                    <a:pt x="1652" y="666528"/>
                  </a:lnTo>
                  <a:lnTo>
                    <a:pt x="0" y="715518"/>
                  </a:lnTo>
                  <a:lnTo>
                    <a:pt x="1652" y="764507"/>
                  </a:lnTo>
                  <a:lnTo>
                    <a:pt x="6538" y="812610"/>
                  </a:lnTo>
                  <a:lnTo>
                    <a:pt x="14552" y="859720"/>
                  </a:lnTo>
                  <a:lnTo>
                    <a:pt x="25586" y="905732"/>
                  </a:lnTo>
                  <a:lnTo>
                    <a:pt x="39533" y="950537"/>
                  </a:lnTo>
                  <a:lnTo>
                    <a:pt x="56288" y="994031"/>
                  </a:lnTo>
                  <a:lnTo>
                    <a:pt x="75743" y="1036105"/>
                  </a:lnTo>
                  <a:lnTo>
                    <a:pt x="97792" y="1076655"/>
                  </a:lnTo>
                  <a:lnTo>
                    <a:pt x="122328" y="1115572"/>
                  </a:lnTo>
                  <a:lnTo>
                    <a:pt x="149245" y="1152751"/>
                  </a:lnTo>
                  <a:lnTo>
                    <a:pt x="178435" y="1188084"/>
                  </a:lnTo>
                  <a:lnTo>
                    <a:pt x="209792" y="1221466"/>
                  </a:lnTo>
                  <a:lnTo>
                    <a:pt x="243210" y="1252790"/>
                  </a:lnTo>
                  <a:lnTo>
                    <a:pt x="278581" y="1281949"/>
                  </a:lnTo>
                  <a:lnTo>
                    <a:pt x="315800" y="1308837"/>
                  </a:lnTo>
                  <a:lnTo>
                    <a:pt x="354758" y="1333347"/>
                  </a:lnTo>
                  <a:lnTo>
                    <a:pt x="395351" y="1355373"/>
                  </a:lnTo>
                  <a:lnTo>
                    <a:pt x="437470" y="1374807"/>
                  </a:lnTo>
                  <a:lnTo>
                    <a:pt x="481010" y="1391544"/>
                  </a:lnTo>
                  <a:lnTo>
                    <a:pt x="525863" y="1405477"/>
                  </a:lnTo>
                  <a:lnTo>
                    <a:pt x="571924" y="1416499"/>
                  </a:lnTo>
                  <a:lnTo>
                    <a:pt x="619084" y="1424504"/>
                  </a:lnTo>
                  <a:lnTo>
                    <a:pt x="667238" y="1429385"/>
                  </a:lnTo>
                  <a:lnTo>
                    <a:pt x="716280" y="1431036"/>
                  </a:lnTo>
                  <a:lnTo>
                    <a:pt x="765321" y="1429385"/>
                  </a:lnTo>
                  <a:lnTo>
                    <a:pt x="813475" y="1424504"/>
                  </a:lnTo>
                  <a:lnTo>
                    <a:pt x="860635" y="1416499"/>
                  </a:lnTo>
                  <a:lnTo>
                    <a:pt x="906696" y="1405477"/>
                  </a:lnTo>
                  <a:lnTo>
                    <a:pt x="951549" y="1391544"/>
                  </a:lnTo>
                  <a:lnTo>
                    <a:pt x="995089" y="1374807"/>
                  </a:lnTo>
                  <a:lnTo>
                    <a:pt x="1037208" y="1355373"/>
                  </a:lnTo>
                  <a:lnTo>
                    <a:pt x="1077801" y="1333347"/>
                  </a:lnTo>
                  <a:lnTo>
                    <a:pt x="1116759" y="1308837"/>
                  </a:lnTo>
                  <a:lnTo>
                    <a:pt x="1153978" y="1281949"/>
                  </a:lnTo>
                  <a:lnTo>
                    <a:pt x="1189349" y="1252790"/>
                  </a:lnTo>
                  <a:lnTo>
                    <a:pt x="1222767" y="1221466"/>
                  </a:lnTo>
                  <a:lnTo>
                    <a:pt x="1254124" y="1188084"/>
                  </a:lnTo>
                  <a:lnTo>
                    <a:pt x="1283314" y="1152751"/>
                  </a:lnTo>
                  <a:lnTo>
                    <a:pt x="1310231" y="1115572"/>
                  </a:lnTo>
                  <a:lnTo>
                    <a:pt x="1334767" y="1076655"/>
                  </a:lnTo>
                  <a:lnTo>
                    <a:pt x="1356816" y="1036105"/>
                  </a:lnTo>
                  <a:lnTo>
                    <a:pt x="1376271" y="994031"/>
                  </a:lnTo>
                  <a:lnTo>
                    <a:pt x="1393026" y="950537"/>
                  </a:lnTo>
                  <a:lnTo>
                    <a:pt x="1406973" y="905732"/>
                  </a:lnTo>
                  <a:lnTo>
                    <a:pt x="1418007" y="859720"/>
                  </a:lnTo>
                  <a:lnTo>
                    <a:pt x="1426021" y="812610"/>
                  </a:lnTo>
                  <a:lnTo>
                    <a:pt x="1430907" y="764507"/>
                  </a:lnTo>
                  <a:lnTo>
                    <a:pt x="1432560" y="715518"/>
                  </a:lnTo>
                  <a:lnTo>
                    <a:pt x="1430907" y="666528"/>
                  </a:lnTo>
                  <a:lnTo>
                    <a:pt x="1426021" y="618425"/>
                  </a:lnTo>
                  <a:lnTo>
                    <a:pt x="1418007" y="571315"/>
                  </a:lnTo>
                  <a:lnTo>
                    <a:pt x="1406973" y="525303"/>
                  </a:lnTo>
                  <a:lnTo>
                    <a:pt x="1393026" y="480498"/>
                  </a:lnTo>
                  <a:lnTo>
                    <a:pt x="1376271" y="437004"/>
                  </a:lnTo>
                  <a:lnTo>
                    <a:pt x="1356816" y="394930"/>
                  </a:lnTo>
                  <a:lnTo>
                    <a:pt x="1334767" y="354380"/>
                  </a:lnTo>
                  <a:lnTo>
                    <a:pt x="1310231" y="315463"/>
                  </a:lnTo>
                  <a:lnTo>
                    <a:pt x="1283314" y="278284"/>
                  </a:lnTo>
                  <a:lnTo>
                    <a:pt x="1254124" y="242951"/>
                  </a:lnTo>
                  <a:lnTo>
                    <a:pt x="1222767" y="209569"/>
                  </a:lnTo>
                  <a:lnTo>
                    <a:pt x="1189349" y="178245"/>
                  </a:lnTo>
                  <a:lnTo>
                    <a:pt x="1153978" y="149086"/>
                  </a:lnTo>
                  <a:lnTo>
                    <a:pt x="1116759" y="122198"/>
                  </a:lnTo>
                  <a:lnTo>
                    <a:pt x="1077801" y="97688"/>
                  </a:lnTo>
                  <a:lnTo>
                    <a:pt x="1037208" y="75662"/>
                  </a:lnTo>
                  <a:lnTo>
                    <a:pt x="995089" y="56228"/>
                  </a:lnTo>
                  <a:lnTo>
                    <a:pt x="951549" y="39491"/>
                  </a:lnTo>
                  <a:lnTo>
                    <a:pt x="906696" y="25558"/>
                  </a:lnTo>
                  <a:lnTo>
                    <a:pt x="860635" y="14536"/>
                  </a:lnTo>
                  <a:lnTo>
                    <a:pt x="813475" y="6531"/>
                  </a:lnTo>
                  <a:lnTo>
                    <a:pt x="765321" y="1650"/>
                  </a:lnTo>
                  <a:lnTo>
                    <a:pt x="71628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09" name="Google Shape;509;p44"/>
          <p:cNvSpPr txBox="1"/>
          <p:nvPr/>
        </p:nvSpPr>
        <p:spPr>
          <a:xfrm>
            <a:off x="658368" y="1773935"/>
            <a:ext cx="1308100" cy="67691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1900">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199390" marR="0" rtl="0" algn="l">
              <a:lnSpc>
                <a:spcPct val="100000"/>
              </a:lnSpc>
              <a:spcBef>
                <a:spcPts val="0"/>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grpSp>
        <p:nvGrpSpPr>
          <p:cNvPr id="510" name="Google Shape;510;p44"/>
          <p:cNvGrpSpPr/>
          <p:nvPr/>
        </p:nvGrpSpPr>
        <p:grpSpPr>
          <a:xfrm>
            <a:off x="609600" y="2453639"/>
            <a:ext cx="1432560" cy="1746758"/>
            <a:chOff x="609600" y="2453639"/>
            <a:chExt cx="1432560" cy="1746758"/>
          </a:xfrm>
        </p:grpSpPr>
        <p:sp>
          <p:nvSpPr>
            <p:cNvPr id="511" name="Google Shape;511;p44"/>
            <p:cNvSpPr/>
            <p:nvPr/>
          </p:nvSpPr>
          <p:spPr>
            <a:xfrm>
              <a:off x="1325880" y="2453639"/>
              <a:ext cx="0" cy="329565"/>
            </a:xfrm>
            <a:custGeom>
              <a:rect b="b" l="l" r="r" t="t"/>
              <a:pathLst>
                <a:path extrusionOk="0" h="329564" w="120000">
                  <a:moveTo>
                    <a:pt x="0" y="0"/>
                  </a:moveTo>
                  <a:lnTo>
                    <a:pt x="0" y="32953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2" name="Google Shape;512;p44"/>
            <p:cNvSpPr/>
            <p:nvPr/>
          </p:nvSpPr>
          <p:spPr>
            <a:xfrm>
              <a:off x="609600" y="2769107"/>
              <a:ext cx="1432560" cy="1431290"/>
            </a:xfrm>
            <a:custGeom>
              <a:rect b="b" l="l" r="r" t="t"/>
              <a:pathLst>
                <a:path extrusionOk="0" h="1431289" w="1432560">
                  <a:moveTo>
                    <a:pt x="716280" y="0"/>
                  </a:moveTo>
                  <a:lnTo>
                    <a:pt x="667238" y="1650"/>
                  </a:lnTo>
                  <a:lnTo>
                    <a:pt x="619084" y="6531"/>
                  </a:lnTo>
                  <a:lnTo>
                    <a:pt x="571924" y="14536"/>
                  </a:lnTo>
                  <a:lnTo>
                    <a:pt x="525863" y="25558"/>
                  </a:lnTo>
                  <a:lnTo>
                    <a:pt x="481010" y="39491"/>
                  </a:lnTo>
                  <a:lnTo>
                    <a:pt x="437470" y="56228"/>
                  </a:lnTo>
                  <a:lnTo>
                    <a:pt x="395351" y="75662"/>
                  </a:lnTo>
                  <a:lnTo>
                    <a:pt x="354758" y="97688"/>
                  </a:lnTo>
                  <a:lnTo>
                    <a:pt x="315800" y="122198"/>
                  </a:lnTo>
                  <a:lnTo>
                    <a:pt x="278581" y="149086"/>
                  </a:lnTo>
                  <a:lnTo>
                    <a:pt x="243210" y="178245"/>
                  </a:lnTo>
                  <a:lnTo>
                    <a:pt x="209792" y="209569"/>
                  </a:lnTo>
                  <a:lnTo>
                    <a:pt x="178435" y="242951"/>
                  </a:lnTo>
                  <a:lnTo>
                    <a:pt x="149245" y="278284"/>
                  </a:lnTo>
                  <a:lnTo>
                    <a:pt x="122328" y="315463"/>
                  </a:lnTo>
                  <a:lnTo>
                    <a:pt x="97792" y="354380"/>
                  </a:lnTo>
                  <a:lnTo>
                    <a:pt x="75743" y="394930"/>
                  </a:lnTo>
                  <a:lnTo>
                    <a:pt x="56288" y="437004"/>
                  </a:lnTo>
                  <a:lnTo>
                    <a:pt x="39533" y="480498"/>
                  </a:lnTo>
                  <a:lnTo>
                    <a:pt x="25586" y="525303"/>
                  </a:lnTo>
                  <a:lnTo>
                    <a:pt x="14552" y="571315"/>
                  </a:lnTo>
                  <a:lnTo>
                    <a:pt x="6538" y="618425"/>
                  </a:lnTo>
                  <a:lnTo>
                    <a:pt x="1652" y="666528"/>
                  </a:lnTo>
                  <a:lnTo>
                    <a:pt x="0" y="715518"/>
                  </a:lnTo>
                  <a:lnTo>
                    <a:pt x="1652" y="764507"/>
                  </a:lnTo>
                  <a:lnTo>
                    <a:pt x="6538" y="812610"/>
                  </a:lnTo>
                  <a:lnTo>
                    <a:pt x="14552" y="859720"/>
                  </a:lnTo>
                  <a:lnTo>
                    <a:pt x="25586" y="905732"/>
                  </a:lnTo>
                  <a:lnTo>
                    <a:pt x="39533" y="950537"/>
                  </a:lnTo>
                  <a:lnTo>
                    <a:pt x="56288" y="994031"/>
                  </a:lnTo>
                  <a:lnTo>
                    <a:pt x="75743" y="1036105"/>
                  </a:lnTo>
                  <a:lnTo>
                    <a:pt x="97792" y="1076655"/>
                  </a:lnTo>
                  <a:lnTo>
                    <a:pt x="122328" y="1115572"/>
                  </a:lnTo>
                  <a:lnTo>
                    <a:pt x="149245" y="1152751"/>
                  </a:lnTo>
                  <a:lnTo>
                    <a:pt x="178435" y="1188084"/>
                  </a:lnTo>
                  <a:lnTo>
                    <a:pt x="209792" y="1221466"/>
                  </a:lnTo>
                  <a:lnTo>
                    <a:pt x="243210" y="1252790"/>
                  </a:lnTo>
                  <a:lnTo>
                    <a:pt x="278581" y="1281949"/>
                  </a:lnTo>
                  <a:lnTo>
                    <a:pt x="315800" y="1308837"/>
                  </a:lnTo>
                  <a:lnTo>
                    <a:pt x="354758" y="1333347"/>
                  </a:lnTo>
                  <a:lnTo>
                    <a:pt x="395351" y="1355373"/>
                  </a:lnTo>
                  <a:lnTo>
                    <a:pt x="437470" y="1374807"/>
                  </a:lnTo>
                  <a:lnTo>
                    <a:pt x="481010" y="1391544"/>
                  </a:lnTo>
                  <a:lnTo>
                    <a:pt x="525863" y="1405477"/>
                  </a:lnTo>
                  <a:lnTo>
                    <a:pt x="571924" y="1416499"/>
                  </a:lnTo>
                  <a:lnTo>
                    <a:pt x="619084" y="1424504"/>
                  </a:lnTo>
                  <a:lnTo>
                    <a:pt x="667238" y="1429385"/>
                  </a:lnTo>
                  <a:lnTo>
                    <a:pt x="716280" y="1431036"/>
                  </a:lnTo>
                  <a:lnTo>
                    <a:pt x="765321" y="1429385"/>
                  </a:lnTo>
                  <a:lnTo>
                    <a:pt x="813475" y="1424504"/>
                  </a:lnTo>
                  <a:lnTo>
                    <a:pt x="860635" y="1416499"/>
                  </a:lnTo>
                  <a:lnTo>
                    <a:pt x="906696" y="1405477"/>
                  </a:lnTo>
                  <a:lnTo>
                    <a:pt x="951549" y="1391544"/>
                  </a:lnTo>
                  <a:lnTo>
                    <a:pt x="995089" y="1374807"/>
                  </a:lnTo>
                  <a:lnTo>
                    <a:pt x="1037208" y="1355373"/>
                  </a:lnTo>
                  <a:lnTo>
                    <a:pt x="1077801" y="1333347"/>
                  </a:lnTo>
                  <a:lnTo>
                    <a:pt x="1116759" y="1308837"/>
                  </a:lnTo>
                  <a:lnTo>
                    <a:pt x="1153978" y="1281949"/>
                  </a:lnTo>
                  <a:lnTo>
                    <a:pt x="1189349" y="1252790"/>
                  </a:lnTo>
                  <a:lnTo>
                    <a:pt x="1222767" y="1221466"/>
                  </a:lnTo>
                  <a:lnTo>
                    <a:pt x="1254124" y="1188084"/>
                  </a:lnTo>
                  <a:lnTo>
                    <a:pt x="1283314" y="1152751"/>
                  </a:lnTo>
                  <a:lnTo>
                    <a:pt x="1310231" y="1115572"/>
                  </a:lnTo>
                  <a:lnTo>
                    <a:pt x="1334767" y="1076655"/>
                  </a:lnTo>
                  <a:lnTo>
                    <a:pt x="1356816" y="1036105"/>
                  </a:lnTo>
                  <a:lnTo>
                    <a:pt x="1376271" y="994031"/>
                  </a:lnTo>
                  <a:lnTo>
                    <a:pt x="1393026" y="950537"/>
                  </a:lnTo>
                  <a:lnTo>
                    <a:pt x="1406973" y="905732"/>
                  </a:lnTo>
                  <a:lnTo>
                    <a:pt x="1418007" y="859720"/>
                  </a:lnTo>
                  <a:lnTo>
                    <a:pt x="1426021" y="812610"/>
                  </a:lnTo>
                  <a:lnTo>
                    <a:pt x="1430907" y="764507"/>
                  </a:lnTo>
                  <a:lnTo>
                    <a:pt x="1432560" y="715518"/>
                  </a:lnTo>
                  <a:lnTo>
                    <a:pt x="1430907" y="666528"/>
                  </a:lnTo>
                  <a:lnTo>
                    <a:pt x="1426021" y="618425"/>
                  </a:lnTo>
                  <a:lnTo>
                    <a:pt x="1418007" y="571315"/>
                  </a:lnTo>
                  <a:lnTo>
                    <a:pt x="1406973" y="525303"/>
                  </a:lnTo>
                  <a:lnTo>
                    <a:pt x="1393026" y="480498"/>
                  </a:lnTo>
                  <a:lnTo>
                    <a:pt x="1376271" y="437004"/>
                  </a:lnTo>
                  <a:lnTo>
                    <a:pt x="1356816" y="394930"/>
                  </a:lnTo>
                  <a:lnTo>
                    <a:pt x="1334767" y="354380"/>
                  </a:lnTo>
                  <a:lnTo>
                    <a:pt x="1310231" y="315463"/>
                  </a:lnTo>
                  <a:lnTo>
                    <a:pt x="1283314" y="278284"/>
                  </a:lnTo>
                  <a:lnTo>
                    <a:pt x="1254124" y="242951"/>
                  </a:lnTo>
                  <a:lnTo>
                    <a:pt x="1222767" y="209569"/>
                  </a:lnTo>
                  <a:lnTo>
                    <a:pt x="1189349" y="178245"/>
                  </a:lnTo>
                  <a:lnTo>
                    <a:pt x="1153978" y="149086"/>
                  </a:lnTo>
                  <a:lnTo>
                    <a:pt x="1116759" y="122198"/>
                  </a:lnTo>
                  <a:lnTo>
                    <a:pt x="1077801" y="97688"/>
                  </a:lnTo>
                  <a:lnTo>
                    <a:pt x="1037208" y="75662"/>
                  </a:lnTo>
                  <a:lnTo>
                    <a:pt x="995089" y="56228"/>
                  </a:lnTo>
                  <a:lnTo>
                    <a:pt x="951549" y="39491"/>
                  </a:lnTo>
                  <a:lnTo>
                    <a:pt x="906696" y="25558"/>
                  </a:lnTo>
                  <a:lnTo>
                    <a:pt x="860635" y="14536"/>
                  </a:lnTo>
                  <a:lnTo>
                    <a:pt x="813475" y="6531"/>
                  </a:lnTo>
                  <a:lnTo>
                    <a:pt x="765321" y="1650"/>
                  </a:lnTo>
                  <a:lnTo>
                    <a:pt x="71628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13" name="Google Shape;513;p44"/>
          <p:cNvSpPr txBox="1"/>
          <p:nvPr/>
        </p:nvSpPr>
        <p:spPr>
          <a:xfrm>
            <a:off x="976439" y="3191384"/>
            <a:ext cx="697865" cy="574040"/>
          </a:xfrm>
          <a:prstGeom prst="rect">
            <a:avLst/>
          </a:prstGeom>
          <a:noFill/>
          <a:ln>
            <a:noFill/>
          </a:ln>
        </p:spPr>
        <p:txBody>
          <a:bodyPr anchorCtr="0" anchor="t" bIns="0" lIns="0" spcFirstLastPara="1" rIns="0" wrap="square" tIns="12700">
            <a:noAutofit/>
          </a:bodyPr>
          <a:lstStyle/>
          <a:p>
            <a:pPr indent="-273050" lvl="0" marL="285115" marR="5080" rtl="0" algn="l">
              <a:lnSpc>
                <a:spcPct val="100000"/>
              </a:lnSpc>
              <a:spcBef>
                <a:spcPts val="0"/>
              </a:spcBef>
              <a:spcAft>
                <a:spcPts val="0"/>
              </a:spcAft>
              <a:buNone/>
            </a:pPr>
            <a:r>
              <a:rPr b="1" lang="en-US" sz="1800">
                <a:solidFill>
                  <a:srgbClr val="FFFFFF"/>
                </a:solidFill>
                <a:latin typeface="Arial"/>
                <a:ea typeface="Arial"/>
                <a:cs typeface="Arial"/>
                <a:sym typeface="Arial"/>
              </a:rPr>
              <a:t>Phase  1</a:t>
            </a:r>
            <a:endParaRPr sz="1800">
              <a:latin typeface="Arial"/>
              <a:ea typeface="Arial"/>
              <a:cs typeface="Arial"/>
              <a:sym typeface="Arial"/>
            </a:endParaRPr>
          </a:p>
        </p:txBody>
      </p:sp>
      <p:sp>
        <p:nvSpPr>
          <p:cNvPr id="514" name="Google Shape;514;p44"/>
          <p:cNvSpPr/>
          <p:nvPr/>
        </p:nvSpPr>
        <p:spPr>
          <a:xfrm>
            <a:off x="1324355" y="4189476"/>
            <a:ext cx="0" cy="329565"/>
          </a:xfrm>
          <a:custGeom>
            <a:rect b="b" l="l" r="r" t="t"/>
            <a:pathLst>
              <a:path extrusionOk="0" h="329564" w="120000">
                <a:moveTo>
                  <a:pt x="0" y="0"/>
                </a:moveTo>
                <a:lnTo>
                  <a:pt x="0" y="32953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5" name="Google Shape;515;p44"/>
          <p:cNvSpPr txBox="1"/>
          <p:nvPr/>
        </p:nvSpPr>
        <p:spPr>
          <a:xfrm>
            <a:off x="658368" y="4514088"/>
            <a:ext cx="1308100" cy="67818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2525">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199390" marR="0" rtl="0" algn="l">
              <a:lnSpc>
                <a:spcPct val="100000"/>
              </a:lnSpc>
              <a:spcBef>
                <a:spcPts val="0"/>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sp>
        <p:nvSpPr>
          <p:cNvPr id="516" name="Google Shape;516;p44"/>
          <p:cNvSpPr txBox="1"/>
          <p:nvPr/>
        </p:nvSpPr>
        <p:spPr>
          <a:xfrm>
            <a:off x="4972149" y="3191384"/>
            <a:ext cx="697865" cy="574040"/>
          </a:xfrm>
          <a:prstGeom prst="rect">
            <a:avLst/>
          </a:prstGeom>
          <a:noFill/>
          <a:ln>
            <a:noFill/>
          </a:ln>
        </p:spPr>
        <p:txBody>
          <a:bodyPr anchorCtr="0" anchor="t" bIns="0" lIns="0" spcFirstLastPara="1" rIns="0" wrap="square" tIns="12700">
            <a:noAutofit/>
          </a:bodyPr>
          <a:lstStyle/>
          <a:p>
            <a:pPr indent="-273050" lvl="0" marL="285115" marR="5080" rtl="0" algn="l">
              <a:lnSpc>
                <a:spcPct val="100000"/>
              </a:lnSpc>
              <a:spcBef>
                <a:spcPts val="0"/>
              </a:spcBef>
              <a:spcAft>
                <a:spcPts val="0"/>
              </a:spcAft>
              <a:buNone/>
            </a:pPr>
            <a:r>
              <a:rPr b="1" lang="en-US" sz="1800">
                <a:solidFill>
                  <a:srgbClr val="FFFFFF"/>
                </a:solidFill>
                <a:latin typeface="Arial"/>
                <a:ea typeface="Arial"/>
                <a:cs typeface="Arial"/>
                <a:sym typeface="Arial"/>
              </a:rPr>
              <a:t>Phase  2</a:t>
            </a:r>
            <a:endParaRPr sz="1800">
              <a:latin typeface="Arial"/>
              <a:ea typeface="Arial"/>
              <a:cs typeface="Arial"/>
              <a:sym typeface="Arial"/>
            </a:endParaRPr>
          </a:p>
        </p:txBody>
      </p:sp>
      <p:sp>
        <p:nvSpPr>
          <p:cNvPr id="517" name="Google Shape;517;p44"/>
          <p:cNvSpPr txBox="1"/>
          <p:nvPr/>
        </p:nvSpPr>
        <p:spPr>
          <a:xfrm>
            <a:off x="4651247" y="1773935"/>
            <a:ext cx="1308100" cy="67691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1900">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200025" marR="0" rtl="0" algn="l">
              <a:lnSpc>
                <a:spcPct val="100000"/>
              </a:lnSpc>
              <a:spcBef>
                <a:spcPts val="0"/>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grpSp>
        <p:nvGrpSpPr>
          <p:cNvPr id="518" name="Google Shape;518;p44"/>
          <p:cNvGrpSpPr/>
          <p:nvPr/>
        </p:nvGrpSpPr>
        <p:grpSpPr>
          <a:xfrm>
            <a:off x="5318760" y="3509772"/>
            <a:ext cx="947166" cy="994029"/>
            <a:chOff x="5318760" y="3509772"/>
            <a:chExt cx="947166" cy="994029"/>
          </a:xfrm>
        </p:grpSpPr>
        <p:sp>
          <p:nvSpPr>
            <p:cNvPr id="519" name="Google Shape;519;p44"/>
            <p:cNvSpPr/>
            <p:nvPr/>
          </p:nvSpPr>
          <p:spPr>
            <a:xfrm>
              <a:off x="5318760" y="4174236"/>
              <a:ext cx="0" cy="329565"/>
            </a:xfrm>
            <a:custGeom>
              <a:rect b="b" l="l" r="r" t="t"/>
              <a:pathLst>
                <a:path extrusionOk="0" h="329564" w="120000">
                  <a:moveTo>
                    <a:pt x="0" y="0"/>
                  </a:moveTo>
                  <a:lnTo>
                    <a:pt x="0" y="32953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0" name="Google Shape;520;p44"/>
            <p:cNvSpPr/>
            <p:nvPr/>
          </p:nvSpPr>
          <p:spPr>
            <a:xfrm>
              <a:off x="6010656" y="3509772"/>
              <a:ext cx="255270" cy="4445"/>
            </a:xfrm>
            <a:custGeom>
              <a:rect b="b" l="l" r="r" t="t"/>
              <a:pathLst>
                <a:path extrusionOk="0" h="4445" w="255270">
                  <a:moveTo>
                    <a:pt x="0" y="0"/>
                  </a:moveTo>
                  <a:lnTo>
                    <a:pt x="254711" y="3835"/>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21" name="Google Shape;521;p44"/>
          <p:cNvSpPr txBox="1"/>
          <p:nvPr/>
        </p:nvSpPr>
        <p:spPr>
          <a:xfrm>
            <a:off x="4651247" y="4514088"/>
            <a:ext cx="1308100" cy="67818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2525">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200025" marR="0" rtl="0" algn="l">
              <a:lnSpc>
                <a:spcPct val="100000"/>
              </a:lnSpc>
              <a:spcBef>
                <a:spcPts val="0"/>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sp>
        <p:nvSpPr>
          <p:cNvPr id="522" name="Google Shape;522;p44"/>
          <p:cNvSpPr txBox="1"/>
          <p:nvPr/>
        </p:nvSpPr>
        <p:spPr>
          <a:xfrm>
            <a:off x="3112007" y="3169920"/>
            <a:ext cx="1308100" cy="67818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2525">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199390" marR="0" rtl="0" algn="l">
              <a:lnSpc>
                <a:spcPct val="100000"/>
              </a:lnSpc>
              <a:spcBef>
                <a:spcPts val="5"/>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sp>
        <p:nvSpPr>
          <p:cNvPr id="523" name="Google Shape;523;p44"/>
          <p:cNvSpPr txBox="1"/>
          <p:nvPr/>
        </p:nvSpPr>
        <p:spPr>
          <a:xfrm>
            <a:off x="6263640" y="3169920"/>
            <a:ext cx="1308100" cy="67818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2525">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200025" marR="0" rtl="0" algn="l">
              <a:lnSpc>
                <a:spcPct val="100000"/>
              </a:lnSpc>
              <a:spcBef>
                <a:spcPts val="5"/>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sp>
        <p:nvSpPr>
          <p:cNvPr id="524" name="Google Shape;524;p44"/>
          <p:cNvSpPr/>
          <p:nvPr/>
        </p:nvSpPr>
        <p:spPr>
          <a:xfrm>
            <a:off x="11713464" y="4820413"/>
            <a:ext cx="0" cy="0"/>
          </a:xfrm>
          <a:custGeom>
            <a:rect b="b" l="l" r="r" t="t"/>
            <a:pathLst>
              <a:path extrusionOk="0" h="120000" w="120000">
                <a:moveTo>
                  <a:pt x="0" y="0"/>
                </a:moveTo>
                <a:lnTo>
                  <a:pt x="0" y="0"/>
                </a:lnTo>
              </a:path>
            </a:pathLst>
          </a:custGeom>
          <a:noFill/>
          <a:ln cap="flat" cmpd="sng" w="12175">
            <a:solidFill>
              <a:srgbClr val="787878"/>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525" name="Google Shape;525;p44"/>
          <p:cNvGrpSpPr/>
          <p:nvPr/>
        </p:nvGrpSpPr>
        <p:grpSpPr>
          <a:xfrm>
            <a:off x="9986771" y="2453639"/>
            <a:ext cx="1623060" cy="1746758"/>
            <a:chOff x="9986771" y="2453639"/>
            <a:chExt cx="1623060" cy="1746758"/>
          </a:xfrm>
        </p:grpSpPr>
        <p:sp>
          <p:nvSpPr>
            <p:cNvPr id="526" name="Google Shape;526;p44"/>
            <p:cNvSpPr/>
            <p:nvPr/>
          </p:nvSpPr>
          <p:spPr>
            <a:xfrm>
              <a:off x="9986771" y="3509772"/>
              <a:ext cx="255270" cy="4445"/>
            </a:xfrm>
            <a:custGeom>
              <a:rect b="b" l="l" r="r" t="t"/>
              <a:pathLst>
                <a:path extrusionOk="0" h="4445" w="255270">
                  <a:moveTo>
                    <a:pt x="0" y="0"/>
                  </a:moveTo>
                  <a:lnTo>
                    <a:pt x="254711" y="3835"/>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7" name="Google Shape;527;p44"/>
            <p:cNvSpPr/>
            <p:nvPr/>
          </p:nvSpPr>
          <p:spPr>
            <a:xfrm>
              <a:off x="10892027" y="2453639"/>
              <a:ext cx="0" cy="329565"/>
            </a:xfrm>
            <a:custGeom>
              <a:rect b="b" l="l" r="r" t="t"/>
              <a:pathLst>
                <a:path extrusionOk="0" h="329564" w="120000">
                  <a:moveTo>
                    <a:pt x="0" y="0"/>
                  </a:moveTo>
                  <a:lnTo>
                    <a:pt x="0" y="32953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8" name="Google Shape;528;p44"/>
            <p:cNvSpPr/>
            <p:nvPr/>
          </p:nvSpPr>
          <p:spPr>
            <a:xfrm>
              <a:off x="10177271" y="2769107"/>
              <a:ext cx="1432560" cy="1431290"/>
            </a:xfrm>
            <a:custGeom>
              <a:rect b="b" l="l" r="r" t="t"/>
              <a:pathLst>
                <a:path extrusionOk="0" h="1431289" w="1432559">
                  <a:moveTo>
                    <a:pt x="716280" y="0"/>
                  </a:moveTo>
                  <a:lnTo>
                    <a:pt x="667238" y="1650"/>
                  </a:lnTo>
                  <a:lnTo>
                    <a:pt x="619084" y="6531"/>
                  </a:lnTo>
                  <a:lnTo>
                    <a:pt x="571924" y="14536"/>
                  </a:lnTo>
                  <a:lnTo>
                    <a:pt x="525863" y="25558"/>
                  </a:lnTo>
                  <a:lnTo>
                    <a:pt x="481010" y="39491"/>
                  </a:lnTo>
                  <a:lnTo>
                    <a:pt x="437470" y="56228"/>
                  </a:lnTo>
                  <a:lnTo>
                    <a:pt x="395351" y="75662"/>
                  </a:lnTo>
                  <a:lnTo>
                    <a:pt x="354758" y="97688"/>
                  </a:lnTo>
                  <a:lnTo>
                    <a:pt x="315800" y="122198"/>
                  </a:lnTo>
                  <a:lnTo>
                    <a:pt x="278581" y="149086"/>
                  </a:lnTo>
                  <a:lnTo>
                    <a:pt x="243210" y="178245"/>
                  </a:lnTo>
                  <a:lnTo>
                    <a:pt x="209792" y="209569"/>
                  </a:lnTo>
                  <a:lnTo>
                    <a:pt x="178435" y="242951"/>
                  </a:lnTo>
                  <a:lnTo>
                    <a:pt x="149245" y="278284"/>
                  </a:lnTo>
                  <a:lnTo>
                    <a:pt x="122328" y="315463"/>
                  </a:lnTo>
                  <a:lnTo>
                    <a:pt x="97792" y="354380"/>
                  </a:lnTo>
                  <a:lnTo>
                    <a:pt x="75743" y="394930"/>
                  </a:lnTo>
                  <a:lnTo>
                    <a:pt x="56288" y="437004"/>
                  </a:lnTo>
                  <a:lnTo>
                    <a:pt x="39533" y="480498"/>
                  </a:lnTo>
                  <a:lnTo>
                    <a:pt x="25586" y="525303"/>
                  </a:lnTo>
                  <a:lnTo>
                    <a:pt x="14552" y="571315"/>
                  </a:lnTo>
                  <a:lnTo>
                    <a:pt x="6538" y="618425"/>
                  </a:lnTo>
                  <a:lnTo>
                    <a:pt x="1652" y="666528"/>
                  </a:lnTo>
                  <a:lnTo>
                    <a:pt x="0" y="715518"/>
                  </a:lnTo>
                  <a:lnTo>
                    <a:pt x="1652" y="764507"/>
                  </a:lnTo>
                  <a:lnTo>
                    <a:pt x="6538" y="812610"/>
                  </a:lnTo>
                  <a:lnTo>
                    <a:pt x="14552" y="859720"/>
                  </a:lnTo>
                  <a:lnTo>
                    <a:pt x="25586" y="905732"/>
                  </a:lnTo>
                  <a:lnTo>
                    <a:pt x="39533" y="950537"/>
                  </a:lnTo>
                  <a:lnTo>
                    <a:pt x="56288" y="994031"/>
                  </a:lnTo>
                  <a:lnTo>
                    <a:pt x="75743" y="1036105"/>
                  </a:lnTo>
                  <a:lnTo>
                    <a:pt x="97792" y="1076655"/>
                  </a:lnTo>
                  <a:lnTo>
                    <a:pt x="122328" y="1115572"/>
                  </a:lnTo>
                  <a:lnTo>
                    <a:pt x="149245" y="1152751"/>
                  </a:lnTo>
                  <a:lnTo>
                    <a:pt x="178435" y="1188084"/>
                  </a:lnTo>
                  <a:lnTo>
                    <a:pt x="209792" y="1221466"/>
                  </a:lnTo>
                  <a:lnTo>
                    <a:pt x="243210" y="1252790"/>
                  </a:lnTo>
                  <a:lnTo>
                    <a:pt x="278581" y="1281949"/>
                  </a:lnTo>
                  <a:lnTo>
                    <a:pt x="315800" y="1308837"/>
                  </a:lnTo>
                  <a:lnTo>
                    <a:pt x="354758" y="1333347"/>
                  </a:lnTo>
                  <a:lnTo>
                    <a:pt x="395351" y="1355373"/>
                  </a:lnTo>
                  <a:lnTo>
                    <a:pt x="437470" y="1374807"/>
                  </a:lnTo>
                  <a:lnTo>
                    <a:pt x="481010" y="1391544"/>
                  </a:lnTo>
                  <a:lnTo>
                    <a:pt x="525863" y="1405477"/>
                  </a:lnTo>
                  <a:lnTo>
                    <a:pt x="571924" y="1416499"/>
                  </a:lnTo>
                  <a:lnTo>
                    <a:pt x="619084" y="1424504"/>
                  </a:lnTo>
                  <a:lnTo>
                    <a:pt x="667238" y="1429385"/>
                  </a:lnTo>
                  <a:lnTo>
                    <a:pt x="716280" y="1431036"/>
                  </a:lnTo>
                  <a:lnTo>
                    <a:pt x="765321" y="1429385"/>
                  </a:lnTo>
                  <a:lnTo>
                    <a:pt x="813475" y="1424504"/>
                  </a:lnTo>
                  <a:lnTo>
                    <a:pt x="860635" y="1416499"/>
                  </a:lnTo>
                  <a:lnTo>
                    <a:pt x="906696" y="1405477"/>
                  </a:lnTo>
                  <a:lnTo>
                    <a:pt x="951549" y="1391544"/>
                  </a:lnTo>
                  <a:lnTo>
                    <a:pt x="995089" y="1374807"/>
                  </a:lnTo>
                  <a:lnTo>
                    <a:pt x="1037208" y="1355373"/>
                  </a:lnTo>
                  <a:lnTo>
                    <a:pt x="1077801" y="1333347"/>
                  </a:lnTo>
                  <a:lnTo>
                    <a:pt x="1116759" y="1308837"/>
                  </a:lnTo>
                  <a:lnTo>
                    <a:pt x="1153978" y="1281949"/>
                  </a:lnTo>
                  <a:lnTo>
                    <a:pt x="1189349" y="1252790"/>
                  </a:lnTo>
                  <a:lnTo>
                    <a:pt x="1222767" y="1221466"/>
                  </a:lnTo>
                  <a:lnTo>
                    <a:pt x="1254124" y="1188084"/>
                  </a:lnTo>
                  <a:lnTo>
                    <a:pt x="1283314" y="1152751"/>
                  </a:lnTo>
                  <a:lnTo>
                    <a:pt x="1310231" y="1115572"/>
                  </a:lnTo>
                  <a:lnTo>
                    <a:pt x="1334767" y="1076655"/>
                  </a:lnTo>
                  <a:lnTo>
                    <a:pt x="1356816" y="1036105"/>
                  </a:lnTo>
                  <a:lnTo>
                    <a:pt x="1376271" y="994031"/>
                  </a:lnTo>
                  <a:lnTo>
                    <a:pt x="1393026" y="950537"/>
                  </a:lnTo>
                  <a:lnTo>
                    <a:pt x="1406973" y="905732"/>
                  </a:lnTo>
                  <a:lnTo>
                    <a:pt x="1418007" y="859720"/>
                  </a:lnTo>
                  <a:lnTo>
                    <a:pt x="1426021" y="812610"/>
                  </a:lnTo>
                  <a:lnTo>
                    <a:pt x="1430907" y="764507"/>
                  </a:lnTo>
                  <a:lnTo>
                    <a:pt x="1432560" y="715518"/>
                  </a:lnTo>
                  <a:lnTo>
                    <a:pt x="1430907" y="666528"/>
                  </a:lnTo>
                  <a:lnTo>
                    <a:pt x="1426021" y="618425"/>
                  </a:lnTo>
                  <a:lnTo>
                    <a:pt x="1418007" y="571315"/>
                  </a:lnTo>
                  <a:lnTo>
                    <a:pt x="1406973" y="525303"/>
                  </a:lnTo>
                  <a:lnTo>
                    <a:pt x="1393026" y="480498"/>
                  </a:lnTo>
                  <a:lnTo>
                    <a:pt x="1376271" y="437004"/>
                  </a:lnTo>
                  <a:lnTo>
                    <a:pt x="1356816" y="394930"/>
                  </a:lnTo>
                  <a:lnTo>
                    <a:pt x="1334767" y="354380"/>
                  </a:lnTo>
                  <a:lnTo>
                    <a:pt x="1310231" y="315463"/>
                  </a:lnTo>
                  <a:lnTo>
                    <a:pt x="1283314" y="278284"/>
                  </a:lnTo>
                  <a:lnTo>
                    <a:pt x="1254124" y="242951"/>
                  </a:lnTo>
                  <a:lnTo>
                    <a:pt x="1222767" y="209569"/>
                  </a:lnTo>
                  <a:lnTo>
                    <a:pt x="1189349" y="178245"/>
                  </a:lnTo>
                  <a:lnTo>
                    <a:pt x="1153978" y="149086"/>
                  </a:lnTo>
                  <a:lnTo>
                    <a:pt x="1116759" y="122198"/>
                  </a:lnTo>
                  <a:lnTo>
                    <a:pt x="1077801" y="97688"/>
                  </a:lnTo>
                  <a:lnTo>
                    <a:pt x="1037208" y="75662"/>
                  </a:lnTo>
                  <a:lnTo>
                    <a:pt x="995089" y="56228"/>
                  </a:lnTo>
                  <a:lnTo>
                    <a:pt x="951549" y="39491"/>
                  </a:lnTo>
                  <a:lnTo>
                    <a:pt x="906696" y="25558"/>
                  </a:lnTo>
                  <a:lnTo>
                    <a:pt x="860635" y="14536"/>
                  </a:lnTo>
                  <a:lnTo>
                    <a:pt x="813475" y="6531"/>
                  </a:lnTo>
                  <a:lnTo>
                    <a:pt x="765321" y="1650"/>
                  </a:lnTo>
                  <a:lnTo>
                    <a:pt x="716280" y="0"/>
                  </a:lnTo>
                  <a:close/>
                </a:path>
              </a:pathLst>
            </a:custGeom>
            <a:solidFill>
              <a:srgbClr val="0420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29" name="Google Shape;529;p44"/>
          <p:cNvSpPr txBox="1"/>
          <p:nvPr/>
        </p:nvSpPr>
        <p:spPr>
          <a:xfrm>
            <a:off x="10544801" y="3191384"/>
            <a:ext cx="697865" cy="574040"/>
          </a:xfrm>
          <a:prstGeom prst="rect">
            <a:avLst/>
          </a:prstGeom>
          <a:noFill/>
          <a:ln>
            <a:noFill/>
          </a:ln>
        </p:spPr>
        <p:txBody>
          <a:bodyPr anchorCtr="0" anchor="t" bIns="0" lIns="0" spcFirstLastPara="1" rIns="0" wrap="square" tIns="12700">
            <a:noAutofit/>
          </a:bodyPr>
          <a:lstStyle/>
          <a:p>
            <a:pPr indent="-273050" lvl="0" marL="285115" marR="5080" rtl="0" algn="l">
              <a:lnSpc>
                <a:spcPct val="100000"/>
              </a:lnSpc>
              <a:spcBef>
                <a:spcPts val="0"/>
              </a:spcBef>
              <a:spcAft>
                <a:spcPts val="0"/>
              </a:spcAft>
              <a:buNone/>
            </a:pPr>
            <a:r>
              <a:rPr b="1" lang="en-US" sz="1800">
                <a:solidFill>
                  <a:srgbClr val="FFFFFF"/>
                </a:solidFill>
                <a:latin typeface="Arial"/>
                <a:ea typeface="Arial"/>
                <a:cs typeface="Arial"/>
                <a:sym typeface="Arial"/>
              </a:rPr>
              <a:t>Phase  3</a:t>
            </a:r>
            <a:endParaRPr sz="1800">
              <a:latin typeface="Arial"/>
              <a:ea typeface="Arial"/>
              <a:cs typeface="Arial"/>
              <a:sym typeface="Arial"/>
            </a:endParaRPr>
          </a:p>
        </p:txBody>
      </p:sp>
      <p:sp>
        <p:nvSpPr>
          <p:cNvPr id="530" name="Google Shape;530;p44"/>
          <p:cNvSpPr txBox="1"/>
          <p:nvPr/>
        </p:nvSpPr>
        <p:spPr>
          <a:xfrm>
            <a:off x="10224516" y="1773935"/>
            <a:ext cx="1308100" cy="67691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1900">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199390" marR="0" rtl="0" algn="l">
              <a:lnSpc>
                <a:spcPct val="100000"/>
              </a:lnSpc>
              <a:spcBef>
                <a:spcPts val="0"/>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sp>
        <p:nvSpPr>
          <p:cNvPr id="531" name="Google Shape;531;p44"/>
          <p:cNvSpPr/>
          <p:nvPr/>
        </p:nvSpPr>
        <p:spPr>
          <a:xfrm>
            <a:off x="10892028" y="4174235"/>
            <a:ext cx="0" cy="329565"/>
          </a:xfrm>
          <a:custGeom>
            <a:rect b="b" l="l" r="r" t="t"/>
            <a:pathLst>
              <a:path extrusionOk="0" h="329564" w="120000">
                <a:moveTo>
                  <a:pt x="0" y="0"/>
                </a:moveTo>
                <a:lnTo>
                  <a:pt x="0" y="32953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2" name="Google Shape;532;p44"/>
          <p:cNvSpPr txBox="1"/>
          <p:nvPr/>
        </p:nvSpPr>
        <p:spPr>
          <a:xfrm>
            <a:off x="10224516" y="4514088"/>
            <a:ext cx="1308100" cy="67818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2525">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199390" marR="0" rtl="0" algn="l">
              <a:lnSpc>
                <a:spcPct val="100000"/>
              </a:lnSpc>
              <a:spcBef>
                <a:spcPts val="0"/>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sp>
        <p:nvSpPr>
          <p:cNvPr id="533" name="Google Shape;533;p44"/>
          <p:cNvSpPr txBox="1"/>
          <p:nvPr/>
        </p:nvSpPr>
        <p:spPr>
          <a:xfrm>
            <a:off x="8683752" y="3169920"/>
            <a:ext cx="1308100" cy="678180"/>
          </a:xfrm>
          <a:prstGeom prst="rect">
            <a:avLst/>
          </a:prstGeom>
          <a:noFill/>
          <a:ln cap="flat" cmpd="sng" w="12175">
            <a:solidFill>
              <a:srgbClr val="1B1B1B"/>
            </a:solidFill>
            <a:prstDash val="solid"/>
            <a:round/>
            <a:headEnd len="sm" w="sm" type="none"/>
            <a:tailEnd len="sm" w="sm" type="none"/>
          </a:ln>
        </p:spPr>
        <p:txBody>
          <a:bodyPr anchorCtr="0" anchor="t" bIns="0" lIns="0" spcFirstLastPara="1" rIns="0" wrap="square" tIns="2525">
            <a:noAutofit/>
          </a:bodyPr>
          <a:lstStyle/>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200025" marR="0" rtl="0" algn="l">
              <a:lnSpc>
                <a:spcPct val="100000"/>
              </a:lnSpc>
              <a:spcBef>
                <a:spcPts val="5"/>
              </a:spcBef>
              <a:spcAft>
                <a:spcPts val="0"/>
              </a:spcAft>
              <a:buNone/>
            </a:pPr>
            <a:r>
              <a:rPr b="1" lang="en-US" sz="1100">
                <a:solidFill>
                  <a:srgbClr val="1B1B1B"/>
                </a:solidFill>
                <a:latin typeface="Arial"/>
                <a:ea typeface="Arial"/>
                <a:cs typeface="Arial"/>
                <a:sym typeface="Arial"/>
              </a:rPr>
              <a:t>Activity name</a:t>
            </a:r>
            <a:endParaRPr sz="1100">
              <a:latin typeface="Arial"/>
              <a:ea typeface="Arial"/>
              <a:cs typeface="Arial"/>
              <a:sym typeface="Arial"/>
            </a:endParaRPr>
          </a:p>
        </p:txBody>
      </p:sp>
      <p:grpSp>
        <p:nvGrpSpPr>
          <p:cNvPr id="534" name="Google Shape;534;p44"/>
          <p:cNvGrpSpPr/>
          <p:nvPr/>
        </p:nvGrpSpPr>
        <p:grpSpPr>
          <a:xfrm>
            <a:off x="7856222" y="3465318"/>
            <a:ext cx="483234" cy="88900"/>
            <a:chOff x="7856222" y="3465318"/>
            <a:chExt cx="483234" cy="88900"/>
          </a:xfrm>
        </p:grpSpPr>
        <p:sp>
          <p:nvSpPr>
            <p:cNvPr id="535" name="Google Shape;535;p44"/>
            <p:cNvSpPr/>
            <p:nvPr/>
          </p:nvSpPr>
          <p:spPr>
            <a:xfrm>
              <a:off x="7856222" y="3509772"/>
              <a:ext cx="483234" cy="0"/>
            </a:xfrm>
            <a:custGeom>
              <a:rect b="b" l="l" r="r" t="t"/>
              <a:pathLst>
                <a:path extrusionOk="0" h="120000" w="483234">
                  <a:moveTo>
                    <a:pt x="482866" y="0"/>
                  </a:moveTo>
                  <a:lnTo>
                    <a:pt x="0" y="0"/>
                  </a:lnTo>
                </a:path>
              </a:pathLst>
            </a:custGeom>
            <a:noFill/>
            <a:ln cap="flat" cmpd="sng" w="12700">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6" name="Google Shape;536;p44"/>
            <p:cNvSpPr/>
            <p:nvPr/>
          </p:nvSpPr>
          <p:spPr>
            <a:xfrm>
              <a:off x="8262886" y="3465318"/>
              <a:ext cx="76200" cy="88900"/>
            </a:xfrm>
            <a:custGeom>
              <a:rect b="b" l="l" r="r" t="t"/>
              <a:pathLst>
                <a:path extrusionOk="0" h="88900" w="76200">
                  <a:moveTo>
                    <a:pt x="0" y="88900"/>
                  </a:moveTo>
                  <a:lnTo>
                    <a:pt x="76200" y="44450"/>
                  </a:lnTo>
                  <a:lnTo>
                    <a:pt x="0" y="0"/>
                  </a:lnTo>
                </a:path>
              </a:pathLst>
            </a:custGeom>
            <a:noFill/>
            <a:ln cap="flat" cmpd="sng" w="12700">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37" name="Google Shape;537;p44"/>
          <p:cNvGrpSpPr/>
          <p:nvPr/>
        </p:nvGrpSpPr>
        <p:grpSpPr>
          <a:xfrm>
            <a:off x="2260094" y="3465318"/>
            <a:ext cx="483234" cy="88900"/>
            <a:chOff x="2260094" y="3465318"/>
            <a:chExt cx="483234" cy="88900"/>
          </a:xfrm>
        </p:grpSpPr>
        <p:sp>
          <p:nvSpPr>
            <p:cNvPr id="538" name="Google Shape;538;p44"/>
            <p:cNvSpPr/>
            <p:nvPr/>
          </p:nvSpPr>
          <p:spPr>
            <a:xfrm>
              <a:off x="2260094" y="3509772"/>
              <a:ext cx="483234" cy="0"/>
            </a:xfrm>
            <a:custGeom>
              <a:rect b="b" l="l" r="r" t="t"/>
              <a:pathLst>
                <a:path extrusionOk="0" h="120000" w="483235">
                  <a:moveTo>
                    <a:pt x="482866" y="0"/>
                  </a:moveTo>
                  <a:lnTo>
                    <a:pt x="0" y="0"/>
                  </a:lnTo>
                </a:path>
              </a:pathLst>
            </a:custGeom>
            <a:noFill/>
            <a:ln cap="flat" cmpd="sng" w="12700">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9" name="Google Shape;539;p44"/>
            <p:cNvSpPr/>
            <p:nvPr/>
          </p:nvSpPr>
          <p:spPr>
            <a:xfrm>
              <a:off x="2666758" y="3465318"/>
              <a:ext cx="76200" cy="88900"/>
            </a:xfrm>
            <a:custGeom>
              <a:rect b="b" l="l" r="r" t="t"/>
              <a:pathLst>
                <a:path extrusionOk="0" h="88900" w="76200">
                  <a:moveTo>
                    <a:pt x="0" y="88900"/>
                  </a:moveTo>
                  <a:lnTo>
                    <a:pt x="76200" y="44450"/>
                  </a:lnTo>
                  <a:lnTo>
                    <a:pt x="0" y="0"/>
                  </a:lnTo>
                </a:path>
              </a:pathLst>
            </a:custGeom>
            <a:noFill/>
            <a:ln cap="flat" cmpd="sng" w="12700">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40" name="Google Shape;540;p44"/>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45"/>
          <p:cNvSpPr txBox="1"/>
          <p:nvPr>
            <p:ph type="title"/>
          </p:nvPr>
        </p:nvSpPr>
        <p:spPr>
          <a:xfrm>
            <a:off x="592667" y="355089"/>
            <a:ext cx="3775075" cy="4826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a:t>Organizational Chart</a:t>
            </a:r>
            <a:endParaRPr/>
          </a:p>
        </p:txBody>
      </p:sp>
      <p:grpSp>
        <p:nvGrpSpPr>
          <p:cNvPr id="546" name="Google Shape;546;p45"/>
          <p:cNvGrpSpPr/>
          <p:nvPr/>
        </p:nvGrpSpPr>
        <p:grpSpPr>
          <a:xfrm>
            <a:off x="1685544" y="2225039"/>
            <a:ext cx="8174608" cy="3375660"/>
            <a:chOff x="1685544" y="2225039"/>
            <a:chExt cx="8174608" cy="3375660"/>
          </a:xfrm>
        </p:grpSpPr>
        <p:sp>
          <p:nvSpPr>
            <p:cNvPr id="547" name="Google Shape;547;p45"/>
            <p:cNvSpPr/>
            <p:nvPr/>
          </p:nvSpPr>
          <p:spPr>
            <a:xfrm>
              <a:off x="2129027" y="2427731"/>
              <a:ext cx="7731125" cy="6350"/>
            </a:xfrm>
            <a:custGeom>
              <a:rect b="b" l="l" r="r" t="t"/>
              <a:pathLst>
                <a:path extrusionOk="0" h="6350" w="7731125">
                  <a:moveTo>
                    <a:pt x="0" y="0"/>
                  </a:moveTo>
                  <a:lnTo>
                    <a:pt x="7730502" y="6146"/>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8" name="Google Shape;548;p45"/>
            <p:cNvSpPr/>
            <p:nvPr/>
          </p:nvSpPr>
          <p:spPr>
            <a:xfrm>
              <a:off x="5984747" y="2225039"/>
              <a:ext cx="0" cy="215900"/>
            </a:xfrm>
            <a:custGeom>
              <a:rect b="b" l="l" r="r" t="t"/>
              <a:pathLst>
                <a:path extrusionOk="0" h="215900" w="120000">
                  <a:moveTo>
                    <a:pt x="0" y="0"/>
                  </a:moveTo>
                  <a:lnTo>
                    <a:pt x="0" y="215468"/>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9" name="Google Shape;549;p45"/>
            <p:cNvSpPr/>
            <p:nvPr/>
          </p:nvSpPr>
          <p:spPr>
            <a:xfrm>
              <a:off x="2129027" y="2427731"/>
              <a:ext cx="0" cy="149860"/>
            </a:xfrm>
            <a:custGeom>
              <a:rect b="b" l="l" r="r" t="t"/>
              <a:pathLst>
                <a:path extrusionOk="0" h="149860" w="120000">
                  <a:moveTo>
                    <a:pt x="0" y="0"/>
                  </a:moveTo>
                  <a:lnTo>
                    <a:pt x="0" y="149351"/>
                  </a:lnTo>
                </a:path>
              </a:pathLst>
            </a:custGeom>
            <a:noFill/>
            <a:ln cap="flat" cmpd="sng" w="12175">
              <a:solidFill>
                <a:srgbClr val="78787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0" name="Google Shape;550;p45"/>
            <p:cNvSpPr/>
            <p:nvPr/>
          </p:nvSpPr>
          <p:spPr>
            <a:xfrm>
              <a:off x="5010911" y="2436875"/>
              <a:ext cx="0" cy="139065"/>
            </a:xfrm>
            <a:custGeom>
              <a:rect b="b" l="l" r="r" t="t"/>
              <a:pathLst>
                <a:path extrusionOk="0" h="139064" w="120000">
                  <a:moveTo>
                    <a:pt x="0" y="0"/>
                  </a:moveTo>
                  <a:lnTo>
                    <a:pt x="0" y="138684"/>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1" name="Google Shape;551;p45"/>
            <p:cNvSpPr/>
            <p:nvPr/>
          </p:nvSpPr>
          <p:spPr>
            <a:xfrm>
              <a:off x="7523988" y="2433827"/>
              <a:ext cx="2327275" cy="170815"/>
            </a:xfrm>
            <a:custGeom>
              <a:rect b="b" l="l" r="r" t="t"/>
              <a:pathLst>
                <a:path extrusionOk="0" h="170814" w="2327275">
                  <a:moveTo>
                    <a:pt x="0" y="0"/>
                  </a:moveTo>
                  <a:lnTo>
                    <a:pt x="0" y="152400"/>
                  </a:lnTo>
                </a:path>
                <a:path extrusionOk="0" h="170814" w="2327275">
                  <a:moveTo>
                    <a:pt x="2327147" y="9144"/>
                  </a:moveTo>
                  <a:lnTo>
                    <a:pt x="2327147" y="170687"/>
                  </a:lnTo>
                </a:path>
              </a:pathLst>
            </a:custGeom>
            <a:noFill/>
            <a:ln cap="flat" cmpd="sng" w="1217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2" name="Google Shape;552;p45"/>
            <p:cNvSpPr/>
            <p:nvPr/>
          </p:nvSpPr>
          <p:spPr>
            <a:xfrm>
              <a:off x="2372869" y="3218687"/>
              <a:ext cx="8890" cy="2378075"/>
            </a:xfrm>
            <a:custGeom>
              <a:rect b="b" l="l" r="r" t="t"/>
              <a:pathLst>
                <a:path extrusionOk="0" h="2378075" w="8889">
                  <a:moveTo>
                    <a:pt x="8712" y="0"/>
                  </a:moveTo>
                  <a:lnTo>
                    <a:pt x="0" y="2377732"/>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3" name="Google Shape;553;p45"/>
            <p:cNvSpPr/>
            <p:nvPr/>
          </p:nvSpPr>
          <p:spPr>
            <a:xfrm>
              <a:off x="2382012" y="3840479"/>
              <a:ext cx="161925" cy="0"/>
            </a:xfrm>
            <a:custGeom>
              <a:rect b="b" l="l" r="r" t="t"/>
              <a:pathLst>
                <a:path extrusionOk="0" h="120000" w="161925">
                  <a:moveTo>
                    <a:pt x="0" y="0"/>
                  </a:moveTo>
                  <a:lnTo>
                    <a:pt x="161594" y="0"/>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4" name="Google Shape;554;p45"/>
            <p:cNvSpPr/>
            <p:nvPr/>
          </p:nvSpPr>
          <p:spPr>
            <a:xfrm>
              <a:off x="2378963" y="4788407"/>
              <a:ext cx="157480" cy="0"/>
            </a:xfrm>
            <a:custGeom>
              <a:rect b="b" l="l" r="r" t="t"/>
              <a:pathLst>
                <a:path extrusionOk="0" h="120000" w="157480">
                  <a:moveTo>
                    <a:pt x="0" y="0"/>
                  </a:moveTo>
                  <a:lnTo>
                    <a:pt x="156972" y="0"/>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5" name="Google Shape;555;p45"/>
            <p:cNvSpPr/>
            <p:nvPr/>
          </p:nvSpPr>
          <p:spPr>
            <a:xfrm>
              <a:off x="2368295" y="5600699"/>
              <a:ext cx="161925" cy="0"/>
            </a:xfrm>
            <a:custGeom>
              <a:rect b="b" l="l" r="r" t="t"/>
              <a:pathLst>
                <a:path extrusionOk="0" h="120000" w="161925">
                  <a:moveTo>
                    <a:pt x="0" y="0"/>
                  </a:moveTo>
                  <a:lnTo>
                    <a:pt x="161594" y="0"/>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6" name="Google Shape;556;p45"/>
            <p:cNvSpPr/>
            <p:nvPr/>
          </p:nvSpPr>
          <p:spPr>
            <a:xfrm>
              <a:off x="1685544" y="2577083"/>
              <a:ext cx="1651000" cy="649605"/>
            </a:xfrm>
            <a:custGeom>
              <a:rect b="b" l="l" r="r" t="t"/>
              <a:pathLst>
                <a:path extrusionOk="0" h="649605"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7" name="Google Shape;557;p45"/>
            <p:cNvSpPr/>
            <p:nvPr/>
          </p:nvSpPr>
          <p:spPr>
            <a:xfrm>
              <a:off x="4681727" y="3218687"/>
              <a:ext cx="0" cy="1560195"/>
            </a:xfrm>
            <a:custGeom>
              <a:rect b="b" l="l" r="r" t="t"/>
              <a:pathLst>
                <a:path extrusionOk="0" h="1560195" w="120000">
                  <a:moveTo>
                    <a:pt x="0" y="0"/>
                  </a:moveTo>
                  <a:lnTo>
                    <a:pt x="0" y="1560156"/>
                  </a:lnTo>
                </a:path>
              </a:pathLst>
            </a:custGeom>
            <a:noFill/>
            <a:ln cap="flat" cmpd="sng" w="9525">
              <a:solidFill>
                <a:srgbClr val="63666A"/>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8" name="Google Shape;558;p45"/>
            <p:cNvSpPr/>
            <p:nvPr/>
          </p:nvSpPr>
          <p:spPr>
            <a:xfrm>
              <a:off x="4186427" y="4779263"/>
              <a:ext cx="495300" cy="0"/>
            </a:xfrm>
            <a:custGeom>
              <a:rect b="b" l="l" r="r" t="t"/>
              <a:pathLst>
                <a:path extrusionOk="0" h="120000" w="495300">
                  <a:moveTo>
                    <a:pt x="0" y="0"/>
                  </a:moveTo>
                  <a:lnTo>
                    <a:pt x="495109" y="0"/>
                  </a:lnTo>
                </a:path>
              </a:pathLst>
            </a:custGeom>
            <a:noFill/>
            <a:ln cap="flat" cmpd="sng" w="9525">
              <a:solidFill>
                <a:srgbClr val="63666A"/>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9" name="Google Shape;559;p45"/>
            <p:cNvSpPr/>
            <p:nvPr/>
          </p:nvSpPr>
          <p:spPr>
            <a:xfrm>
              <a:off x="5010911" y="3224783"/>
              <a:ext cx="0" cy="2152015"/>
            </a:xfrm>
            <a:custGeom>
              <a:rect b="b" l="l" r="r" t="t"/>
              <a:pathLst>
                <a:path extrusionOk="0" h="2152015" w="120000">
                  <a:moveTo>
                    <a:pt x="0" y="0"/>
                  </a:moveTo>
                  <a:lnTo>
                    <a:pt x="0" y="2151672"/>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0" name="Google Shape;560;p45"/>
            <p:cNvSpPr/>
            <p:nvPr/>
          </p:nvSpPr>
          <p:spPr>
            <a:xfrm>
              <a:off x="5010911" y="3677411"/>
              <a:ext cx="149860" cy="844550"/>
            </a:xfrm>
            <a:custGeom>
              <a:rect b="b" l="l" r="r" t="t"/>
              <a:pathLst>
                <a:path extrusionOk="0" h="844550" w="149860">
                  <a:moveTo>
                    <a:pt x="0" y="0"/>
                  </a:moveTo>
                  <a:lnTo>
                    <a:pt x="143255" y="0"/>
                  </a:lnTo>
                </a:path>
                <a:path extrusionOk="0" h="844550" w="149860">
                  <a:moveTo>
                    <a:pt x="1524" y="844295"/>
                  </a:moveTo>
                  <a:lnTo>
                    <a:pt x="149351" y="844295"/>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1" name="Google Shape;561;p45"/>
            <p:cNvSpPr/>
            <p:nvPr/>
          </p:nvSpPr>
          <p:spPr>
            <a:xfrm>
              <a:off x="5006340" y="5370575"/>
              <a:ext cx="190500" cy="0"/>
            </a:xfrm>
            <a:custGeom>
              <a:rect b="b" l="l" r="r" t="t"/>
              <a:pathLst>
                <a:path extrusionOk="0" h="120000" w="190500">
                  <a:moveTo>
                    <a:pt x="0" y="0"/>
                  </a:moveTo>
                  <a:lnTo>
                    <a:pt x="190500" y="0"/>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2" name="Google Shape;562;p45"/>
            <p:cNvSpPr/>
            <p:nvPr/>
          </p:nvSpPr>
          <p:spPr>
            <a:xfrm>
              <a:off x="9814560" y="3304031"/>
              <a:ext cx="0" cy="2275205"/>
            </a:xfrm>
            <a:custGeom>
              <a:rect b="b" l="l" r="r" t="t"/>
              <a:pathLst>
                <a:path extrusionOk="0" h="2275204" w="120000">
                  <a:moveTo>
                    <a:pt x="0" y="0"/>
                  </a:moveTo>
                  <a:lnTo>
                    <a:pt x="0" y="2274633"/>
                  </a:lnTo>
                </a:path>
              </a:pathLst>
            </a:custGeom>
            <a:noFill/>
            <a:ln cap="flat" cmpd="sng" w="9525">
              <a:solidFill>
                <a:srgbClr val="63666A"/>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3" name="Google Shape;563;p45"/>
            <p:cNvSpPr/>
            <p:nvPr/>
          </p:nvSpPr>
          <p:spPr>
            <a:xfrm>
              <a:off x="6847332" y="5584427"/>
              <a:ext cx="2971165" cy="0"/>
            </a:xfrm>
            <a:custGeom>
              <a:rect b="b" l="l" r="r" t="t"/>
              <a:pathLst>
                <a:path extrusionOk="0" h="120000" w="2971165">
                  <a:moveTo>
                    <a:pt x="0" y="0"/>
                  </a:moveTo>
                  <a:lnTo>
                    <a:pt x="2970644" y="0"/>
                  </a:lnTo>
                </a:path>
              </a:pathLst>
            </a:custGeom>
            <a:noFill/>
            <a:ln cap="flat" cmpd="sng" w="16200">
              <a:solidFill>
                <a:srgbClr val="63666A"/>
              </a:solidFill>
              <a:prstDash val="dot"/>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4" name="Google Shape;564;p45"/>
            <p:cNvSpPr/>
            <p:nvPr/>
          </p:nvSpPr>
          <p:spPr>
            <a:xfrm>
              <a:off x="7523988" y="3235451"/>
              <a:ext cx="0" cy="1908175"/>
            </a:xfrm>
            <a:custGeom>
              <a:rect b="b" l="l" r="r" t="t"/>
              <a:pathLst>
                <a:path extrusionOk="0" h="1908175" w="120000">
                  <a:moveTo>
                    <a:pt x="0" y="0"/>
                  </a:moveTo>
                  <a:lnTo>
                    <a:pt x="0" y="1907844"/>
                  </a:lnTo>
                </a:path>
              </a:pathLst>
            </a:custGeom>
            <a:noFill/>
            <a:ln cap="flat" cmpd="sng" w="12175">
              <a:solidFill>
                <a:srgbClr val="8080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5" name="Google Shape;565;p45"/>
            <p:cNvSpPr/>
            <p:nvPr/>
          </p:nvSpPr>
          <p:spPr>
            <a:xfrm>
              <a:off x="7523988" y="4008119"/>
              <a:ext cx="93345" cy="1135380"/>
            </a:xfrm>
            <a:custGeom>
              <a:rect b="b" l="l" r="r" t="t"/>
              <a:pathLst>
                <a:path extrusionOk="0" h="1135379" w="93345">
                  <a:moveTo>
                    <a:pt x="4571" y="0"/>
                  </a:moveTo>
                  <a:lnTo>
                    <a:pt x="88391" y="0"/>
                  </a:lnTo>
                </a:path>
                <a:path extrusionOk="0" h="1135379" w="93345">
                  <a:moveTo>
                    <a:pt x="0" y="1135379"/>
                  </a:moveTo>
                  <a:lnTo>
                    <a:pt x="92963" y="1135379"/>
                  </a:lnTo>
                </a:path>
              </a:pathLst>
            </a:custGeom>
            <a:noFill/>
            <a:ln cap="flat" cmpd="sng" w="12175">
              <a:solidFill>
                <a:srgbClr val="636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66" name="Google Shape;566;p45"/>
          <p:cNvSpPr txBox="1"/>
          <p:nvPr/>
        </p:nvSpPr>
        <p:spPr>
          <a:xfrm>
            <a:off x="1685544" y="2592895"/>
            <a:ext cx="1651000" cy="649605"/>
          </a:xfrm>
          <a:prstGeom prst="rect">
            <a:avLst/>
          </a:prstGeom>
          <a:noFill/>
          <a:ln>
            <a:noFill/>
          </a:ln>
        </p:spPr>
        <p:txBody>
          <a:bodyPr anchorCtr="0" anchor="t" bIns="0" lIns="0" spcFirstLastPara="1" rIns="0" wrap="square" tIns="71100">
            <a:noAutofit/>
          </a:bodyPr>
          <a:lstStyle/>
          <a:p>
            <a:pPr indent="0" lvl="0" marL="9207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92075" marR="1039494"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67" name="Google Shape;567;p45"/>
          <p:cNvGrpSpPr/>
          <p:nvPr/>
        </p:nvGrpSpPr>
        <p:grpSpPr>
          <a:xfrm>
            <a:off x="2677667" y="1575816"/>
            <a:ext cx="4099560" cy="1653539"/>
            <a:chOff x="2677667" y="1575816"/>
            <a:chExt cx="4099560" cy="1653539"/>
          </a:xfrm>
        </p:grpSpPr>
        <p:sp>
          <p:nvSpPr>
            <p:cNvPr id="568" name="Google Shape;568;p45"/>
            <p:cNvSpPr/>
            <p:nvPr/>
          </p:nvSpPr>
          <p:spPr>
            <a:xfrm>
              <a:off x="2677667" y="2570988"/>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9" name="Google Shape;569;p45"/>
            <p:cNvSpPr/>
            <p:nvPr/>
          </p:nvSpPr>
          <p:spPr>
            <a:xfrm>
              <a:off x="5192267" y="1575816"/>
              <a:ext cx="1584960" cy="649605"/>
            </a:xfrm>
            <a:custGeom>
              <a:rect b="b" l="l" r="r" t="t"/>
              <a:pathLst>
                <a:path extrusionOk="0" h="649605" w="1584959">
                  <a:moveTo>
                    <a:pt x="1584960" y="0"/>
                  </a:moveTo>
                  <a:lnTo>
                    <a:pt x="0" y="0"/>
                  </a:lnTo>
                  <a:lnTo>
                    <a:pt x="0" y="649224"/>
                  </a:lnTo>
                  <a:lnTo>
                    <a:pt x="1584960" y="649224"/>
                  </a:lnTo>
                  <a:lnTo>
                    <a:pt x="1584960"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70" name="Google Shape;570;p45"/>
          <p:cNvSpPr txBox="1"/>
          <p:nvPr/>
        </p:nvSpPr>
        <p:spPr>
          <a:xfrm>
            <a:off x="5175884" y="1575816"/>
            <a:ext cx="1628139" cy="649605"/>
          </a:xfrm>
          <a:prstGeom prst="rect">
            <a:avLst/>
          </a:prstGeom>
          <a:noFill/>
          <a:ln>
            <a:noFill/>
          </a:ln>
        </p:spPr>
        <p:txBody>
          <a:bodyPr anchorCtr="0" anchor="t" bIns="0" lIns="0" spcFirstLastPara="1" rIns="0" wrap="square" tIns="83175">
            <a:noAutofit/>
          </a:bodyPr>
          <a:lstStyle/>
          <a:p>
            <a:pPr indent="0" lvl="0" marL="11874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118745" marR="989964"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71" name="Google Shape;571;p45"/>
          <p:cNvGrpSpPr/>
          <p:nvPr/>
        </p:nvGrpSpPr>
        <p:grpSpPr>
          <a:xfrm>
            <a:off x="2542032" y="1620011"/>
            <a:ext cx="4183378" cy="2495170"/>
            <a:chOff x="2542032" y="1620011"/>
            <a:chExt cx="4183378" cy="2495170"/>
          </a:xfrm>
        </p:grpSpPr>
        <p:sp>
          <p:nvSpPr>
            <p:cNvPr id="572" name="Google Shape;572;p45"/>
            <p:cNvSpPr/>
            <p:nvPr/>
          </p:nvSpPr>
          <p:spPr>
            <a:xfrm>
              <a:off x="6184391" y="1620011"/>
              <a:ext cx="541019" cy="54101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3" name="Google Shape;573;p45"/>
            <p:cNvSpPr/>
            <p:nvPr/>
          </p:nvSpPr>
          <p:spPr>
            <a:xfrm>
              <a:off x="2542032" y="3465576"/>
              <a:ext cx="1651000" cy="649605"/>
            </a:xfrm>
            <a:custGeom>
              <a:rect b="b" l="l" r="r" t="t"/>
              <a:pathLst>
                <a:path extrusionOk="0" h="649604"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74" name="Google Shape;574;p45"/>
          <p:cNvSpPr txBox="1"/>
          <p:nvPr/>
        </p:nvSpPr>
        <p:spPr>
          <a:xfrm>
            <a:off x="2536444" y="3465576"/>
            <a:ext cx="1661160" cy="649605"/>
          </a:xfrm>
          <a:prstGeom prst="rect">
            <a:avLst/>
          </a:prstGeom>
          <a:noFill/>
          <a:ln>
            <a:noFill/>
          </a:ln>
        </p:spPr>
        <p:txBody>
          <a:bodyPr anchorCtr="0" anchor="t" bIns="0" lIns="0" spcFirstLastPara="1" rIns="0" wrap="square" tIns="86350">
            <a:noAutofit/>
          </a:bodyPr>
          <a:lstStyle/>
          <a:p>
            <a:pPr indent="0" lvl="0" marL="9715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97155" marR="104521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75" name="Google Shape;575;p45"/>
          <p:cNvGrpSpPr/>
          <p:nvPr/>
        </p:nvGrpSpPr>
        <p:grpSpPr>
          <a:xfrm>
            <a:off x="2535935" y="3459479"/>
            <a:ext cx="1656587" cy="1602106"/>
            <a:chOff x="2535935" y="3459479"/>
            <a:chExt cx="1656587" cy="1602106"/>
          </a:xfrm>
        </p:grpSpPr>
        <p:sp>
          <p:nvSpPr>
            <p:cNvPr id="576" name="Google Shape;576;p45"/>
            <p:cNvSpPr/>
            <p:nvPr/>
          </p:nvSpPr>
          <p:spPr>
            <a:xfrm>
              <a:off x="3534155" y="3459479"/>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7" name="Google Shape;577;p45"/>
            <p:cNvSpPr/>
            <p:nvPr/>
          </p:nvSpPr>
          <p:spPr>
            <a:xfrm>
              <a:off x="2535935" y="4411980"/>
              <a:ext cx="1651000" cy="649605"/>
            </a:xfrm>
            <a:custGeom>
              <a:rect b="b" l="l" r="r" t="t"/>
              <a:pathLst>
                <a:path extrusionOk="0" h="649604" w="1651000">
                  <a:moveTo>
                    <a:pt x="1650491" y="0"/>
                  </a:moveTo>
                  <a:lnTo>
                    <a:pt x="0" y="0"/>
                  </a:lnTo>
                  <a:lnTo>
                    <a:pt x="0" y="649224"/>
                  </a:lnTo>
                  <a:lnTo>
                    <a:pt x="1650491" y="649224"/>
                  </a:lnTo>
                  <a:lnTo>
                    <a:pt x="1650491"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78" name="Google Shape;578;p45"/>
          <p:cNvSpPr txBox="1"/>
          <p:nvPr/>
        </p:nvSpPr>
        <p:spPr>
          <a:xfrm>
            <a:off x="2536444" y="4411979"/>
            <a:ext cx="1661160" cy="630555"/>
          </a:xfrm>
          <a:prstGeom prst="rect">
            <a:avLst/>
          </a:prstGeom>
          <a:noFill/>
          <a:ln>
            <a:noFill/>
          </a:ln>
        </p:spPr>
        <p:txBody>
          <a:bodyPr anchorCtr="0" anchor="t" bIns="0" lIns="0" spcFirstLastPara="1" rIns="0" wrap="square" tIns="85725">
            <a:noAutofit/>
          </a:bodyPr>
          <a:lstStyle/>
          <a:p>
            <a:pPr indent="0" lvl="0" marL="9207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92075" marR="105029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79" name="Google Shape;579;p45"/>
          <p:cNvGrpSpPr/>
          <p:nvPr/>
        </p:nvGrpSpPr>
        <p:grpSpPr>
          <a:xfrm>
            <a:off x="2531364" y="4405883"/>
            <a:ext cx="1655062" cy="1510411"/>
            <a:chOff x="2531364" y="4405883"/>
            <a:chExt cx="1655062" cy="1510411"/>
          </a:xfrm>
        </p:grpSpPr>
        <p:sp>
          <p:nvSpPr>
            <p:cNvPr id="580" name="Google Shape;580;p45"/>
            <p:cNvSpPr/>
            <p:nvPr/>
          </p:nvSpPr>
          <p:spPr>
            <a:xfrm>
              <a:off x="3528059" y="4405883"/>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1" name="Google Shape;581;p45"/>
            <p:cNvSpPr/>
            <p:nvPr/>
          </p:nvSpPr>
          <p:spPr>
            <a:xfrm>
              <a:off x="2531364" y="5265419"/>
              <a:ext cx="1651000" cy="650875"/>
            </a:xfrm>
            <a:custGeom>
              <a:rect b="b" l="l" r="r" t="t"/>
              <a:pathLst>
                <a:path extrusionOk="0" h="650875" w="1651000">
                  <a:moveTo>
                    <a:pt x="1650491" y="0"/>
                  </a:moveTo>
                  <a:lnTo>
                    <a:pt x="0" y="0"/>
                  </a:lnTo>
                  <a:lnTo>
                    <a:pt x="0" y="650747"/>
                  </a:lnTo>
                  <a:lnTo>
                    <a:pt x="1650491" y="650747"/>
                  </a:lnTo>
                  <a:lnTo>
                    <a:pt x="1650491"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82" name="Google Shape;582;p45"/>
          <p:cNvSpPr txBox="1"/>
          <p:nvPr/>
        </p:nvSpPr>
        <p:spPr>
          <a:xfrm>
            <a:off x="2536444" y="5265420"/>
            <a:ext cx="1661160" cy="650875"/>
          </a:xfrm>
          <a:prstGeom prst="rect">
            <a:avLst/>
          </a:prstGeom>
          <a:noFill/>
          <a:ln>
            <a:noFill/>
          </a:ln>
        </p:spPr>
        <p:txBody>
          <a:bodyPr anchorCtr="0" anchor="t" bIns="0" lIns="0" spcFirstLastPara="1" rIns="0" wrap="square" tIns="86975">
            <a:noAutofit/>
          </a:bodyPr>
          <a:lstStyle/>
          <a:p>
            <a:pPr indent="0" lvl="0" marL="8699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86995" marR="105537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83" name="Google Shape;583;p45"/>
          <p:cNvGrpSpPr/>
          <p:nvPr/>
        </p:nvGrpSpPr>
        <p:grpSpPr>
          <a:xfrm>
            <a:off x="3523488" y="5023103"/>
            <a:ext cx="3324351" cy="896111"/>
            <a:chOff x="3523488" y="5023103"/>
            <a:chExt cx="3324351" cy="896111"/>
          </a:xfrm>
        </p:grpSpPr>
        <p:sp>
          <p:nvSpPr>
            <p:cNvPr id="584" name="Google Shape;584;p45"/>
            <p:cNvSpPr/>
            <p:nvPr/>
          </p:nvSpPr>
          <p:spPr>
            <a:xfrm>
              <a:off x="3523488" y="5260847"/>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5" name="Google Shape;585;p45"/>
            <p:cNvSpPr/>
            <p:nvPr/>
          </p:nvSpPr>
          <p:spPr>
            <a:xfrm>
              <a:off x="5196839" y="5023103"/>
              <a:ext cx="1651000" cy="650875"/>
            </a:xfrm>
            <a:custGeom>
              <a:rect b="b" l="l" r="r" t="t"/>
              <a:pathLst>
                <a:path extrusionOk="0" h="650875" w="1651000">
                  <a:moveTo>
                    <a:pt x="1650491" y="0"/>
                  </a:moveTo>
                  <a:lnTo>
                    <a:pt x="0" y="0"/>
                  </a:lnTo>
                  <a:lnTo>
                    <a:pt x="0" y="650748"/>
                  </a:lnTo>
                  <a:lnTo>
                    <a:pt x="1650491" y="650748"/>
                  </a:lnTo>
                  <a:lnTo>
                    <a:pt x="1650491"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86" name="Google Shape;586;p45"/>
          <p:cNvSpPr txBox="1"/>
          <p:nvPr/>
        </p:nvSpPr>
        <p:spPr>
          <a:xfrm>
            <a:off x="5175884" y="5042153"/>
            <a:ext cx="1628139" cy="631825"/>
          </a:xfrm>
          <a:prstGeom prst="rect">
            <a:avLst/>
          </a:prstGeom>
          <a:noFill/>
          <a:ln>
            <a:noFill/>
          </a:ln>
        </p:spPr>
        <p:txBody>
          <a:bodyPr anchorCtr="0" anchor="t" bIns="0" lIns="0" spcFirstLastPara="1" rIns="0" wrap="square" tIns="67925">
            <a:noAutofit/>
          </a:bodyPr>
          <a:lstStyle/>
          <a:p>
            <a:pPr indent="0" lvl="0" marL="113029"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113029" marR="99568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87" name="Google Shape;587;p45"/>
          <p:cNvGrpSpPr/>
          <p:nvPr/>
        </p:nvGrpSpPr>
        <p:grpSpPr>
          <a:xfrm>
            <a:off x="5160264" y="4200144"/>
            <a:ext cx="1687066" cy="1476755"/>
            <a:chOff x="5160264" y="4200144"/>
            <a:chExt cx="1687066" cy="1476755"/>
          </a:xfrm>
        </p:grpSpPr>
        <p:sp>
          <p:nvSpPr>
            <p:cNvPr id="588" name="Google Shape;588;p45"/>
            <p:cNvSpPr/>
            <p:nvPr/>
          </p:nvSpPr>
          <p:spPr>
            <a:xfrm>
              <a:off x="6188963" y="5018532"/>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9" name="Google Shape;589;p45"/>
            <p:cNvSpPr/>
            <p:nvPr/>
          </p:nvSpPr>
          <p:spPr>
            <a:xfrm>
              <a:off x="5160264" y="4200144"/>
              <a:ext cx="1651000" cy="649605"/>
            </a:xfrm>
            <a:custGeom>
              <a:rect b="b" l="l" r="r" t="t"/>
              <a:pathLst>
                <a:path extrusionOk="0" h="649604" w="1651000">
                  <a:moveTo>
                    <a:pt x="1650491" y="0"/>
                  </a:moveTo>
                  <a:lnTo>
                    <a:pt x="0" y="0"/>
                  </a:lnTo>
                  <a:lnTo>
                    <a:pt x="0" y="649223"/>
                  </a:lnTo>
                  <a:lnTo>
                    <a:pt x="1650491" y="649223"/>
                  </a:lnTo>
                  <a:lnTo>
                    <a:pt x="1650491"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90" name="Google Shape;590;p45"/>
          <p:cNvSpPr txBox="1"/>
          <p:nvPr/>
        </p:nvSpPr>
        <p:spPr>
          <a:xfrm>
            <a:off x="5175884" y="4200144"/>
            <a:ext cx="1628139" cy="649605"/>
          </a:xfrm>
          <a:prstGeom prst="rect">
            <a:avLst/>
          </a:prstGeom>
          <a:noFill/>
          <a:ln>
            <a:noFill/>
          </a:ln>
        </p:spPr>
        <p:txBody>
          <a:bodyPr anchorCtr="0" anchor="t" bIns="0" lIns="0" spcFirstLastPara="1" rIns="0" wrap="square" tIns="86350">
            <a:noAutofit/>
          </a:bodyPr>
          <a:lstStyle/>
          <a:p>
            <a:pPr indent="0" lvl="0" marL="7556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75565" marR="1033144"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91" name="Google Shape;591;p45"/>
          <p:cNvGrpSpPr/>
          <p:nvPr/>
        </p:nvGrpSpPr>
        <p:grpSpPr>
          <a:xfrm>
            <a:off x="5154167" y="3336035"/>
            <a:ext cx="1656588" cy="1516379"/>
            <a:chOff x="5154167" y="3336035"/>
            <a:chExt cx="1656588" cy="1516379"/>
          </a:xfrm>
        </p:grpSpPr>
        <p:sp>
          <p:nvSpPr>
            <p:cNvPr id="592" name="Google Shape;592;p45"/>
            <p:cNvSpPr/>
            <p:nvPr/>
          </p:nvSpPr>
          <p:spPr>
            <a:xfrm>
              <a:off x="6152388" y="4194047"/>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3" name="Google Shape;593;p45"/>
            <p:cNvSpPr/>
            <p:nvPr/>
          </p:nvSpPr>
          <p:spPr>
            <a:xfrm>
              <a:off x="5154167" y="3336035"/>
              <a:ext cx="1651000" cy="650875"/>
            </a:xfrm>
            <a:custGeom>
              <a:rect b="b" l="l" r="r" t="t"/>
              <a:pathLst>
                <a:path extrusionOk="0" h="650875" w="1651000">
                  <a:moveTo>
                    <a:pt x="1650491" y="0"/>
                  </a:moveTo>
                  <a:lnTo>
                    <a:pt x="0" y="0"/>
                  </a:lnTo>
                  <a:lnTo>
                    <a:pt x="0" y="650748"/>
                  </a:lnTo>
                  <a:lnTo>
                    <a:pt x="1650491" y="650748"/>
                  </a:lnTo>
                  <a:lnTo>
                    <a:pt x="1650491"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94" name="Google Shape;594;p45"/>
          <p:cNvSpPr txBox="1"/>
          <p:nvPr/>
        </p:nvSpPr>
        <p:spPr>
          <a:xfrm>
            <a:off x="5175884" y="3336035"/>
            <a:ext cx="1628139" cy="650875"/>
          </a:xfrm>
          <a:prstGeom prst="rect">
            <a:avLst/>
          </a:prstGeom>
          <a:noFill/>
          <a:ln>
            <a:noFill/>
          </a:ln>
        </p:spPr>
        <p:txBody>
          <a:bodyPr anchorCtr="0" anchor="t" bIns="0" lIns="0" spcFirstLastPara="1" rIns="0" wrap="square" tIns="86975">
            <a:noAutofit/>
          </a:bodyPr>
          <a:lstStyle/>
          <a:p>
            <a:pPr indent="0" lvl="0" marL="69850"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69850" marR="103886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95" name="Google Shape;595;p45"/>
          <p:cNvGrpSpPr/>
          <p:nvPr/>
        </p:nvGrpSpPr>
        <p:grpSpPr>
          <a:xfrm>
            <a:off x="4229100" y="2575560"/>
            <a:ext cx="2575558" cy="1414271"/>
            <a:chOff x="4229100" y="2575560"/>
            <a:chExt cx="2575558" cy="1414271"/>
          </a:xfrm>
        </p:grpSpPr>
        <p:sp>
          <p:nvSpPr>
            <p:cNvPr id="596" name="Google Shape;596;p45"/>
            <p:cNvSpPr/>
            <p:nvPr/>
          </p:nvSpPr>
          <p:spPr>
            <a:xfrm>
              <a:off x="6146291" y="3331464"/>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7" name="Google Shape;597;p45"/>
            <p:cNvSpPr/>
            <p:nvPr/>
          </p:nvSpPr>
          <p:spPr>
            <a:xfrm>
              <a:off x="4229100" y="2575560"/>
              <a:ext cx="1651000" cy="649605"/>
            </a:xfrm>
            <a:custGeom>
              <a:rect b="b" l="l" r="r" t="t"/>
              <a:pathLst>
                <a:path extrusionOk="0" h="649605"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98" name="Google Shape;598;p45"/>
          <p:cNvSpPr txBox="1"/>
          <p:nvPr/>
        </p:nvSpPr>
        <p:spPr>
          <a:xfrm>
            <a:off x="4197477" y="2592895"/>
            <a:ext cx="1682114" cy="649605"/>
          </a:xfrm>
          <a:prstGeom prst="rect">
            <a:avLst/>
          </a:prstGeom>
          <a:noFill/>
          <a:ln>
            <a:noFill/>
          </a:ln>
        </p:spPr>
        <p:txBody>
          <a:bodyPr anchorCtr="0" anchor="t" bIns="0" lIns="0" spcFirstLastPara="1" rIns="0" wrap="square" tIns="69850">
            <a:noAutofit/>
          </a:bodyPr>
          <a:lstStyle/>
          <a:p>
            <a:pPr indent="0" lvl="0" marL="123189"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123189" marR="104013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599" name="Google Shape;599;p45"/>
          <p:cNvGrpSpPr/>
          <p:nvPr/>
        </p:nvGrpSpPr>
        <p:grpSpPr>
          <a:xfrm>
            <a:off x="5221223" y="2570988"/>
            <a:ext cx="4042156" cy="1769744"/>
            <a:chOff x="5221223" y="2570988"/>
            <a:chExt cx="4042156" cy="1769744"/>
          </a:xfrm>
        </p:grpSpPr>
        <p:sp>
          <p:nvSpPr>
            <p:cNvPr id="600" name="Google Shape;600;p45"/>
            <p:cNvSpPr/>
            <p:nvPr/>
          </p:nvSpPr>
          <p:spPr>
            <a:xfrm>
              <a:off x="5221223" y="2570988"/>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1" name="Google Shape;601;p45"/>
            <p:cNvSpPr/>
            <p:nvPr/>
          </p:nvSpPr>
          <p:spPr>
            <a:xfrm>
              <a:off x="7612379" y="3691127"/>
              <a:ext cx="1651000" cy="649605"/>
            </a:xfrm>
            <a:custGeom>
              <a:rect b="b" l="l" r="r" t="t"/>
              <a:pathLst>
                <a:path extrusionOk="0" h="649604"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02" name="Google Shape;602;p45"/>
          <p:cNvSpPr txBox="1"/>
          <p:nvPr/>
        </p:nvSpPr>
        <p:spPr>
          <a:xfrm>
            <a:off x="7614666" y="3691128"/>
            <a:ext cx="1651000" cy="649605"/>
          </a:xfrm>
          <a:prstGeom prst="rect">
            <a:avLst/>
          </a:prstGeom>
          <a:noFill/>
          <a:ln>
            <a:noFill/>
          </a:ln>
        </p:spPr>
        <p:txBody>
          <a:bodyPr anchorCtr="0" anchor="t" bIns="0" lIns="0" spcFirstLastPara="1" rIns="0" wrap="square" tIns="86350">
            <a:noAutofit/>
          </a:bodyPr>
          <a:lstStyle/>
          <a:p>
            <a:pPr indent="0" lvl="0" marL="88900"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88900" marR="1042669"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603" name="Google Shape;603;p45"/>
          <p:cNvGrpSpPr/>
          <p:nvPr/>
        </p:nvGrpSpPr>
        <p:grpSpPr>
          <a:xfrm>
            <a:off x="7616952" y="3685032"/>
            <a:ext cx="1651000" cy="1765173"/>
            <a:chOff x="7616952" y="3685032"/>
            <a:chExt cx="1651000" cy="1765173"/>
          </a:xfrm>
        </p:grpSpPr>
        <p:sp>
          <p:nvSpPr>
            <p:cNvPr id="604" name="Google Shape;604;p45"/>
            <p:cNvSpPr/>
            <p:nvPr/>
          </p:nvSpPr>
          <p:spPr>
            <a:xfrm>
              <a:off x="8604503" y="3685032"/>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5" name="Google Shape;605;p45"/>
            <p:cNvSpPr/>
            <p:nvPr/>
          </p:nvSpPr>
          <p:spPr>
            <a:xfrm>
              <a:off x="7616952" y="4800600"/>
              <a:ext cx="1651000" cy="649605"/>
            </a:xfrm>
            <a:custGeom>
              <a:rect b="b" l="l" r="r" t="t"/>
              <a:pathLst>
                <a:path extrusionOk="0" h="649604"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06" name="Google Shape;606;p45"/>
          <p:cNvSpPr txBox="1"/>
          <p:nvPr/>
        </p:nvSpPr>
        <p:spPr>
          <a:xfrm>
            <a:off x="7614666" y="4792217"/>
            <a:ext cx="1651000" cy="657860"/>
          </a:xfrm>
          <a:prstGeom prst="rect">
            <a:avLst/>
          </a:prstGeom>
          <a:noFill/>
          <a:ln>
            <a:noFill/>
          </a:ln>
        </p:spPr>
        <p:txBody>
          <a:bodyPr anchorCtr="0" anchor="t" bIns="0" lIns="0" spcFirstLastPara="1" rIns="0" wrap="square" tIns="95250">
            <a:noAutofit/>
          </a:bodyPr>
          <a:lstStyle/>
          <a:p>
            <a:pPr indent="0" lvl="0" marL="93980"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93980" marR="1037589"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607" name="Google Shape;607;p45"/>
          <p:cNvGrpSpPr/>
          <p:nvPr/>
        </p:nvGrpSpPr>
        <p:grpSpPr>
          <a:xfrm>
            <a:off x="6777228" y="2586227"/>
            <a:ext cx="2490215" cy="2866643"/>
            <a:chOff x="6777228" y="2586227"/>
            <a:chExt cx="2490215" cy="2866643"/>
          </a:xfrm>
        </p:grpSpPr>
        <p:sp>
          <p:nvSpPr>
            <p:cNvPr id="608" name="Google Shape;608;p45"/>
            <p:cNvSpPr/>
            <p:nvPr/>
          </p:nvSpPr>
          <p:spPr>
            <a:xfrm>
              <a:off x="8609076" y="4794503"/>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09" name="Google Shape;609;p45"/>
            <p:cNvSpPr/>
            <p:nvPr/>
          </p:nvSpPr>
          <p:spPr>
            <a:xfrm>
              <a:off x="6777228" y="2586227"/>
              <a:ext cx="1651000" cy="649605"/>
            </a:xfrm>
            <a:custGeom>
              <a:rect b="b" l="l" r="r" t="t"/>
              <a:pathLst>
                <a:path extrusionOk="0" h="649605"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10" name="Google Shape;610;p45"/>
          <p:cNvSpPr txBox="1"/>
          <p:nvPr/>
        </p:nvSpPr>
        <p:spPr>
          <a:xfrm>
            <a:off x="6803440" y="2592895"/>
            <a:ext cx="1624330" cy="649605"/>
          </a:xfrm>
          <a:prstGeom prst="rect">
            <a:avLst/>
          </a:prstGeom>
          <a:noFill/>
          <a:ln>
            <a:noFill/>
          </a:ln>
        </p:spPr>
        <p:txBody>
          <a:bodyPr anchorCtr="0" anchor="t" bIns="0" lIns="0" spcFirstLastPara="1" rIns="0" wrap="square" tIns="79375">
            <a:noAutofit/>
          </a:bodyPr>
          <a:lstStyle/>
          <a:p>
            <a:pPr indent="0" lvl="0" marL="65405"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65405" marR="1040130"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grpSp>
        <p:nvGrpSpPr>
          <p:cNvPr id="611" name="Google Shape;611;p45"/>
          <p:cNvGrpSpPr/>
          <p:nvPr/>
        </p:nvGrpSpPr>
        <p:grpSpPr>
          <a:xfrm>
            <a:off x="7769352" y="2580131"/>
            <a:ext cx="2704084" cy="673989"/>
            <a:chOff x="7769352" y="2580131"/>
            <a:chExt cx="2704084" cy="673989"/>
          </a:xfrm>
        </p:grpSpPr>
        <p:sp>
          <p:nvSpPr>
            <p:cNvPr id="612" name="Google Shape;612;p45"/>
            <p:cNvSpPr/>
            <p:nvPr/>
          </p:nvSpPr>
          <p:spPr>
            <a:xfrm>
              <a:off x="7769352" y="2580131"/>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3" name="Google Shape;613;p45"/>
            <p:cNvSpPr/>
            <p:nvPr/>
          </p:nvSpPr>
          <p:spPr>
            <a:xfrm>
              <a:off x="8822436" y="2604515"/>
              <a:ext cx="1651000" cy="649605"/>
            </a:xfrm>
            <a:custGeom>
              <a:rect b="b" l="l" r="r" t="t"/>
              <a:pathLst>
                <a:path extrusionOk="0" h="649604" w="1651000">
                  <a:moveTo>
                    <a:pt x="1650492" y="0"/>
                  </a:moveTo>
                  <a:lnTo>
                    <a:pt x="0" y="0"/>
                  </a:lnTo>
                  <a:lnTo>
                    <a:pt x="0" y="649224"/>
                  </a:lnTo>
                  <a:lnTo>
                    <a:pt x="1650492" y="649224"/>
                  </a:lnTo>
                  <a:lnTo>
                    <a:pt x="1650492" y="0"/>
                  </a:lnTo>
                  <a:close/>
                </a:path>
              </a:pathLst>
            </a:custGeom>
            <a:solidFill>
              <a:srgbClr val="D9D9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14" name="Google Shape;614;p45"/>
          <p:cNvSpPr txBox="1"/>
          <p:nvPr/>
        </p:nvSpPr>
        <p:spPr>
          <a:xfrm>
            <a:off x="8822435" y="2592895"/>
            <a:ext cx="1651000" cy="649605"/>
          </a:xfrm>
          <a:prstGeom prst="rect">
            <a:avLst/>
          </a:prstGeom>
          <a:noFill/>
          <a:ln>
            <a:noFill/>
          </a:ln>
        </p:spPr>
        <p:txBody>
          <a:bodyPr anchorCtr="0" anchor="t" bIns="0" lIns="0" spcFirstLastPara="1" rIns="0" wrap="square" tIns="98425">
            <a:noAutofit/>
          </a:bodyPr>
          <a:lstStyle/>
          <a:p>
            <a:pPr indent="0" lvl="0" marL="92710" marR="0" rtl="0" algn="l">
              <a:lnSpc>
                <a:spcPct val="100000"/>
              </a:lnSpc>
              <a:spcBef>
                <a:spcPts val="0"/>
              </a:spcBef>
              <a:spcAft>
                <a:spcPts val="0"/>
              </a:spcAft>
              <a:buNone/>
            </a:pPr>
            <a:r>
              <a:rPr b="1" lang="en-US" sz="800">
                <a:solidFill>
                  <a:srgbClr val="1B1B1B"/>
                </a:solidFill>
                <a:latin typeface="Arial"/>
                <a:ea typeface="Arial"/>
                <a:cs typeface="Arial"/>
                <a:sym typeface="Arial"/>
              </a:rPr>
              <a:t>Name Lastname</a:t>
            </a:r>
            <a:endParaRPr sz="800">
              <a:latin typeface="Arial"/>
              <a:ea typeface="Arial"/>
              <a:cs typeface="Arial"/>
              <a:sym typeface="Arial"/>
            </a:endParaRPr>
          </a:p>
          <a:p>
            <a:pPr indent="0" lvl="0" marL="92710" marR="1039494" rtl="0" algn="l">
              <a:lnSpc>
                <a:spcPct val="100000"/>
              </a:lnSpc>
              <a:spcBef>
                <a:spcPts val="0"/>
              </a:spcBef>
              <a:spcAft>
                <a:spcPts val="0"/>
              </a:spcAft>
              <a:buNone/>
            </a:pPr>
            <a:r>
              <a:rPr lang="en-US" sz="800">
                <a:solidFill>
                  <a:srgbClr val="1B1B1B"/>
                </a:solidFill>
                <a:latin typeface="Arial"/>
                <a:ea typeface="Arial"/>
                <a:cs typeface="Arial"/>
                <a:sym typeface="Arial"/>
              </a:rPr>
              <a:t>Title  Description  here…</a:t>
            </a:r>
            <a:endParaRPr sz="800">
              <a:latin typeface="Arial"/>
              <a:ea typeface="Arial"/>
              <a:cs typeface="Arial"/>
              <a:sym typeface="Arial"/>
            </a:endParaRPr>
          </a:p>
        </p:txBody>
      </p:sp>
      <p:sp>
        <p:nvSpPr>
          <p:cNvPr id="615" name="Google Shape;615;p45"/>
          <p:cNvSpPr/>
          <p:nvPr/>
        </p:nvSpPr>
        <p:spPr>
          <a:xfrm>
            <a:off x="9814559" y="2598419"/>
            <a:ext cx="658367" cy="658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16" name="Google Shape;616;p45"/>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 name="Shape 88"/>
        <p:cNvGrpSpPr/>
        <p:nvPr/>
      </p:nvGrpSpPr>
      <p:grpSpPr>
        <a:xfrm>
          <a:off x="0" y="0"/>
          <a:ext cx="0" cy="0"/>
          <a:chOff x="0" y="0"/>
          <a:chExt cx="0" cy="0"/>
        </a:xfrm>
      </p:grpSpPr>
      <p:sp>
        <p:nvSpPr>
          <p:cNvPr id="89" name="Google Shape;89;p10"/>
          <p:cNvSpPr txBox="1"/>
          <p:nvPr>
            <p:ph type="title"/>
          </p:nvPr>
        </p:nvSpPr>
        <p:spPr>
          <a:xfrm>
            <a:off x="592667" y="352041"/>
            <a:ext cx="7247255" cy="59817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Pitch Presentation Components</a:t>
            </a:r>
            <a:endParaRPr sz="3750"/>
          </a:p>
        </p:txBody>
      </p:sp>
      <p:sp>
        <p:nvSpPr>
          <p:cNvPr id="90" name="Google Shape;90;p10"/>
          <p:cNvSpPr txBox="1"/>
          <p:nvPr/>
        </p:nvSpPr>
        <p:spPr>
          <a:xfrm>
            <a:off x="11798470" y="6432604"/>
            <a:ext cx="189865"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91" name="Google Shape;91;p10"/>
          <p:cNvSpPr txBox="1"/>
          <p:nvPr/>
        </p:nvSpPr>
        <p:spPr>
          <a:xfrm>
            <a:off x="815355" y="1620286"/>
            <a:ext cx="4045585" cy="2585720"/>
          </a:xfrm>
          <a:prstGeom prst="rect">
            <a:avLst/>
          </a:prstGeom>
          <a:noFill/>
          <a:ln>
            <a:noFill/>
          </a:ln>
        </p:spPr>
        <p:txBody>
          <a:bodyPr anchorCtr="0" anchor="t" bIns="0" lIns="0" spcFirstLastPara="1" rIns="0" wrap="square" tIns="12700">
            <a:noAutofit/>
          </a:bodyPr>
          <a:lstStyle/>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Problem Articulation</a:t>
            </a:r>
            <a:endParaRPr sz="2400">
              <a:latin typeface="Arial"/>
              <a:ea typeface="Arial"/>
              <a:cs typeface="Arial"/>
              <a:sym typeface="Arial"/>
            </a:endParaRPr>
          </a:p>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Current Available Solutions</a:t>
            </a:r>
            <a:endParaRPr sz="2400">
              <a:latin typeface="Arial"/>
              <a:ea typeface="Arial"/>
              <a:cs typeface="Arial"/>
              <a:sym typeface="Arial"/>
            </a:endParaRPr>
          </a:p>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Your Solution (MVP)</a:t>
            </a:r>
            <a:endParaRPr sz="2400">
              <a:latin typeface="Arial"/>
              <a:ea typeface="Arial"/>
              <a:cs typeface="Arial"/>
              <a:sym typeface="Arial"/>
            </a:endParaRPr>
          </a:p>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Implementation Cost</a:t>
            </a:r>
            <a:endParaRPr sz="2400">
              <a:latin typeface="Arial"/>
              <a:ea typeface="Arial"/>
              <a:cs typeface="Arial"/>
              <a:sym typeface="Arial"/>
            </a:endParaRPr>
          </a:p>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Scalability</a:t>
            </a:r>
            <a:endParaRPr sz="2400">
              <a:latin typeface="Arial"/>
              <a:ea typeface="Arial"/>
              <a:cs typeface="Arial"/>
              <a:sym typeface="Arial"/>
            </a:endParaRPr>
          </a:p>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The Team &amp; Close</a:t>
            </a:r>
            <a:endParaRPr sz="2400">
              <a:latin typeface="Arial"/>
              <a:ea typeface="Arial"/>
              <a:cs typeface="Arial"/>
              <a:sym typeface="Arial"/>
            </a:endParaRPr>
          </a:p>
          <a:p>
            <a:pPr indent="-342900" lvl="0" marL="355600" marR="0" rtl="0" algn="l">
              <a:lnSpc>
                <a:spcPct val="100000"/>
              </a:lnSpc>
              <a:spcBef>
                <a:spcPts val="0"/>
              </a:spcBef>
              <a:spcAft>
                <a:spcPts val="0"/>
              </a:spcAft>
              <a:buClr>
                <a:srgbClr val="63666A"/>
              </a:buClr>
              <a:buSzPts val="2400"/>
              <a:buFont typeface="Arial"/>
              <a:buChar char="•"/>
            </a:pPr>
            <a:r>
              <a:rPr lang="en-US" sz="2400">
                <a:solidFill>
                  <a:srgbClr val="63666A"/>
                </a:solidFill>
                <a:latin typeface="Arial"/>
                <a:ea typeface="Arial"/>
                <a:cs typeface="Arial"/>
                <a:sym typeface="Arial"/>
              </a:rPr>
              <a:t>Questions</a:t>
            </a:r>
            <a:endParaRPr sz="2400">
              <a:latin typeface="Arial"/>
              <a:ea typeface="Arial"/>
              <a:cs typeface="Arial"/>
              <a:sym typeface="Aria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46"/>
          <p:cNvSpPr txBox="1"/>
          <p:nvPr>
            <p:ph type="title"/>
          </p:nvPr>
        </p:nvSpPr>
        <p:spPr>
          <a:xfrm>
            <a:off x="592667" y="302021"/>
            <a:ext cx="10623550" cy="11817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Table Example A</a:t>
            </a:r>
            <a:endParaRPr/>
          </a:p>
          <a:p>
            <a:pPr indent="0" lvl="0" marL="12700" marR="5080" rtl="0" algn="l">
              <a:lnSpc>
                <a:spcPct val="100000"/>
              </a:lnSpc>
              <a:spcBef>
                <a:spcPts val="285"/>
              </a:spcBef>
              <a:spcAft>
                <a:spcPts val="0"/>
              </a:spcAft>
              <a:buNone/>
            </a:pPr>
            <a:r>
              <a:rPr b="0" lang="en-US" sz="2000">
                <a:solidFill>
                  <a:srgbClr val="63666A"/>
                </a:solidFill>
                <a:latin typeface="Arial"/>
                <a:ea typeface="Arial"/>
                <a:cs typeface="Arial"/>
                <a:sym typeface="Arial"/>
              </a:rPr>
              <a:t>Use solid colors headers and row color variations to separate information. Change table colors  using the Table Design tab.</a:t>
            </a:r>
            <a:endParaRPr sz="2000">
              <a:latin typeface="Arial"/>
              <a:ea typeface="Arial"/>
              <a:cs typeface="Arial"/>
              <a:sym typeface="Arial"/>
            </a:endParaRPr>
          </a:p>
        </p:txBody>
      </p:sp>
      <p:sp>
        <p:nvSpPr>
          <p:cNvPr id="622" name="Google Shape;622;p46"/>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graphicFrame>
        <p:nvGraphicFramePr>
          <p:cNvPr id="623" name="Google Shape;623;p46"/>
          <p:cNvGraphicFramePr/>
          <p:nvPr/>
        </p:nvGraphicFramePr>
        <p:xfrm>
          <a:off x="604837" y="1712912"/>
          <a:ext cx="3000000" cy="3000000"/>
        </p:xfrm>
        <a:graphic>
          <a:graphicData uri="http://schemas.openxmlformats.org/drawingml/2006/table">
            <a:tbl>
              <a:tblPr bandRow="1" firstRow="1">
                <a:noFill/>
                <a:tableStyleId>{8284DA02-1CED-4A95-A1B6-693B3C8AE47F}</a:tableStyleId>
              </a:tblPr>
              <a:tblGrid>
                <a:gridCol w="3143875"/>
                <a:gridCol w="1628150"/>
                <a:gridCol w="1949450"/>
                <a:gridCol w="2029450"/>
                <a:gridCol w="2225675"/>
              </a:tblGrid>
              <a:tr h="320050">
                <a:tc rowSpan="2">
                  <a:txBody>
                    <a:bodyPr/>
                    <a:lstStyle/>
                    <a:p>
                      <a:pPr indent="0" lvl="0" marL="91440" marR="0" rtl="0" algn="l">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TOTAL COMPANY</a:t>
                      </a:r>
                      <a:endParaRPr sz="1500" u="none" cap="none" strike="noStrike">
                        <a:latin typeface="Arial"/>
                        <a:ea typeface="Arial"/>
                        <a:cs typeface="Arial"/>
                        <a:sym typeface="Arial"/>
                      </a:endParaRPr>
                    </a:p>
                  </a:txBody>
                  <a:tcPr marT="190500" marB="0" marR="0" marL="0">
                    <a:lnR cap="flat" cmpd="sng" w="12700">
                      <a:solidFill>
                        <a:srgbClr val="F2F2F2"/>
                      </a:solidFill>
                      <a:prstDash val="solid"/>
                      <a:round/>
                      <a:headEnd len="sm" w="sm" type="none"/>
                      <a:tailEnd len="sm" w="sm" type="none"/>
                    </a:lnR>
                    <a:solidFill>
                      <a:srgbClr val="0BDCC7"/>
                    </a:solidFill>
                  </a:tcPr>
                </a:tc>
                <a:tc rowSpan="2">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2010</a:t>
                      </a:r>
                      <a:endParaRPr sz="1500" u="none" cap="none" strike="noStrike">
                        <a:latin typeface="Arial"/>
                        <a:ea typeface="Arial"/>
                        <a:cs typeface="Arial"/>
                        <a:sym typeface="Arial"/>
                      </a:endParaRPr>
                    </a:p>
                  </a:txBody>
                  <a:tcPr marT="1905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c rowSpan="2">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2009</a:t>
                      </a:r>
                      <a:endParaRPr sz="1500" u="none" cap="none" strike="noStrike">
                        <a:latin typeface="Arial"/>
                        <a:ea typeface="Arial"/>
                        <a:cs typeface="Arial"/>
                        <a:sym typeface="Arial"/>
                      </a:endParaRPr>
                    </a:p>
                  </a:txBody>
                  <a:tcPr marT="190500"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solidFill>
                      <a:srgbClr val="0BDCC7"/>
                    </a:solidFill>
                  </a:tcPr>
                </a:tc>
                <a:tc gridSpan="2">
                  <a:txBody>
                    <a:bodyPr/>
                    <a:lstStyle/>
                    <a:p>
                      <a:pPr indent="0" lvl="0" marL="635"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 CHANGE</a:t>
                      </a:r>
                      <a:endParaRPr sz="1500" u="none" cap="none" strike="noStrike">
                        <a:latin typeface="Arial"/>
                        <a:ea typeface="Arial"/>
                        <a:cs typeface="Arial"/>
                        <a:sym typeface="Arial"/>
                      </a:endParaRPr>
                    </a:p>
                  </a:txBody>
                  <a:tcPr marT="40650" marB="0" marR="0" marL="0">
                    <a:lnL cap="flat" cmpd="sng" w="12700">
                      <a:solidFill>
                        <a:srgbClr val="F2F2F2"/>
                      </a:solidFill>
                      <a:prstDash val="solid"/>
                      <a:round/>
                      <a:headEnd len="sm" w="sm" type="none"/>
                      <a:tailEnd len="sm" w="sm" type="none"/>
                    </a:lnL>
                    <a:lnB cap="flat" cmpd="sng" w="12700">
                      <a:solidFill>
                        <a:srgbClr val="F2F2F2"/>
                      </a:solidFill>
                      <a:prstDash val="solid"/>
                      <a:round/>
                      <a:headEnd len="sm" w="sm" type="none"/>
                      <a:tailEnd len="sm" w="sm" type="none"/>
                    </a:lnB>
                    <a:solidFill>
                      <a:srgbClr val="0BDCC7"/>
                    </a:solidFill>
                  </a:tcPr>
                </a:tc>
                <a:tc hMerge="1"/>
              </a:tr>
              <a:tr h="298525">
                <a:tc vMerge="1"/>
                <a:tc vMerge="1"/>
                <a:tc vMerge="1"/>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TOTAL</a:t>
                      </a:r>
                      <a:endParaRPr sz="1500" u="none" cap="none" strike="noStrike">
                        <a:latin typeface="Arial"/>
                        <a:ea typeface="Arial"/>
                        <a:cs typeface="Arial"/>
                        <a:sym typeface="Arial"/>
                      </a:endParaRPr>
                    </a:p>
                  </a:txBody>
                  <a:tcPr marT="30475" marB="0" marR="0" marL="0">
                    <a:lnL cap="flat" cmpd="sng" w="12700">
                      <a:solidFill>
                        <a:srgbClr val="F2F2F2"/>
                      </a:solidFill>
                      <a:prstDash val="solid"/>
                      <a:round/>
                      <a:headEnd len="sm" w="sm" type="none"/>
                      <a:tailEnd len="sm" w="sm" type="none"/>
                    </a:lnL>
                    <a:lnR cap="flat" cmpd="sng" w="12700">
                      <a:solidFill>
                        <a:srgbClr val="F2F2F2"/>
                      </a:solidFill>
                      <a:prstDash val="solid"/>
                      <a:round/>
                      <a:headEnd len="sm" w="sm" type="none"/>
                      <a:tailEnd len="sm" w="sm" type="none"/>
                    </a:lnR>
                    <a:lnT cap="flat" cmpd="sng" w="12700">
                      <a:solidFill>
                        <a:srgbClr val="F2F2F2"/>
                      </a:solidFill>
                      <a:prstDash val="solid"/>
                      <a:round/>
                      <a:headEnd len="sm" w="sm" type="none"/>
                      <a:tailEnd len="sm" w="sm" type="none"/>
                    </a:lnT>
                    <a:solidFill>
                      <a:srgbClr val="0BDCC7"/>
                    </a:solidFill>
                  </a:tcPr>
                </a:tc>
                <a:tc>
                  <a:txBody>
                    <a:bodyPr/>
                    <a:lstStyle/>
                    <a:p>
                      <a:pPr indent="0" lvl="0" marL="0" marR="0" rtl="0" algn="ctr">
                        <a:lnSpc>
                          <a:spcPct val="100000"/>
                        </a:lnSpc>
                        <a:spcBef>
                          <a:spcPts val="0"/>
                        </a:spcBef>
                        <a:spcAft>
                          <a:spcPts val="0"/>
                        </a:spcAft>
                        <a:buNone/>
                      </a:pPr>
                      <a:r>
                        <a:rPr b="1" lang="en-US" sz="1500" u="none" cap="none" strike="noStrike">
                          <a:solidFill>
                            <a:srgbClr val="FFFFFF"/>
                          </a:solidFill>
                          <a:latin typeface="Arial"/>
                          <a:ea typeface="Arial"/>
                          <a:cs typeface="Arial"/>
                          <a:sym typeface="Arial"/>
                        </a:rPr>
                        <a:t>OPS</a:t>
                      </a:r>
                      <a:endParaRPr sz="1500" u="none" cap="none" strike="noStrike">
                        <a:latin typeface="Arial"/>
                        <a:ea typeface="Arial"/>
                        <a:cs typeface="Arial"/>
                        <a:sym typeface="Arial"/>
                      </a:endParaRPr>
                    </a:p>
                  </a:txBody>
                  <a:tcPr marT="30475" marB="0" marR="0" marL="0">
                    <a:lnL cap="flat" cmpd="sng" w="12700">
                      <a:solidFill>
                        <a:srgbClr val="F2F2F2"/>
                      </a:solidFill>
                      <a:prstDash val="solid"/>
                      <a:round/>
                      <a:headEnd len="sm" w="sm" type="none"/>
                      <a:tailEnd len="sm" w="sm" type="none"/>
                    </a:lnL>
                    <a:lnT cap="flat" cmpd="sng" w="12700">
                      <a:solidFill>
                        <a:srgbClr val="F2F2F2"/>
                      </a:solidFill>
                      <a:prstDash val="solid"/>
                      <a:round/>
                      <a:headEnd len="sm" w="sm" type="none"/>
                      <a:tailEnd len="sm" w="sm" type="none"/>
                    </a:lnT>
                    <a:solidFill>
                      <a:srgbClr val="0BDCC7"/>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Sales</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$61.6B</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3175"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$61.9B</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0" marR="0" rtl="0" algn="ctr">
                        <a:lnSpc>
                          <a:spcPct val="100000"/>
                        </a:lnSpc>
                        <a:spcBef>
                          <a:spcPts val="0"/>
                        </a:spcBef>
                        <a:spcAft>
                          <a:spcPts val="0"/>
                        </a:spcAft>
                        <a:buNone/>
                      </a:pPr>
                      <a:r>
                        <a:rPr lang="en-US" sz="2000" u="none" cap="none" strike="noStrike">
                          <a:solidFill>
                            <a:srgbClr val="0420AC"/>
                          </a:solidFill>
                          <a:latin typeface="Arial"/>
                          <a:ea typeface="Arial"/>
                          <a:cs typeface="Arial"/>
                          <a:sym typeface="Arial"/>
                        </a:rPr>
                        <a:t>(0.5%)</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0" marR="0" rtl="0" algn="ctr">
                        <a:lnSpc>
                          <a:spcPct val="100000"/>
                        </a:lnSpc>
                        <a:spcBef>
                          <a:spcPts val="0"/>
                        </a:spcBef>
                        <a:spcAft>
                          <a:spcPts val="0"/>
                        </a:spcAft>
                        <a:buNone/>
                      </a:pPr>
                      <a:r>
                        <a:rPr lang="en-US" sz="2000" u="none" cap="none" strike="noStrike">
                          <a:solidFill>
                            <a:srgbClr val="0420AC"/>
                          </a:solidFill>
                          <a:latin typeface="Arial"/>
                          <a:ea typeface="Arial"/>
                          <a:cs typeface="Arial"/>
                          <a:sym typeface="Arial"/>
                        </a:rPr>
                        <a:t>(1.3%)</a:t>
                      </a:r>
                      <a:endParaRPr sz="2000" u="none" cap="none" strike="noStrike">
                        <a:latin typeface="Arial"/>
                        <a:ea typeface="Arial"/>
                        <a:cs typeface="Arial"/>
                        <a:sym typeface="Arial"/>
                      </a:endParaRPr>
                    </a:p>
                  </a:txBody>
                  <a:tcPr marT="201300" marB="0" marR="0" marL="0">
                    <a:solidFill>
                      <a:srgbClr val="E7F9F5"/>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Adjusted Earnings*</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$13.3B</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3175"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$12.9B</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1905" marR="0" rtl="0" algn="ctr">
                        <a:lnSpc>
                          <a:spcPct val="100000"/>
                        </a:lnSpc>
                        <a:spcBef>
                          <a:spcPts val="0"/>
                        </a:spcBef>
                        <a:spcAft>
                          <a:spcPts val="0"/>
                        </a:spcAft>
                        <a:buNone/>
                      </a:pPr>
                      <a:r>
                        <a:rPr lang="en-US" sz="2000" u="none" cap="none" strike="noStrike">
                          <a:solidFill>
                            <a:srgbClr val="0420AC"/>
                          </a:solidFill>
                          <a:latin typeface="Arial"/>
                          <a:ea typeface="Arial"/>
                          <a:cs typeface="Arial"/>
                          <a:sym typeface="Arial"/>
                        </a:rPr>
                        <a:t>2.9%</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solidFill>
                      <a:srgbClr val="CCF2EB"/>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Adjusted EPS*</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635"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$4.76</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127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$4.63</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1905" marR="0" rtl="0" algn="ctr">
                        <a:lnSpc>
                          <a:spcPct val="100000"/>
                        </a:lnSpc>
                        <a:spcBef>
                          <a:spcPts val="0"/>
                        </a:spcBef>
                        <a:spcAft>
                          <a:spcPts val="0"/>
                        </a:spcAft>
                        <a:buNone/>
                      </a:pPr>
                      <a:r>
                        <a:rPr lang="en-US" sz="2000" u="none" cap="none" strike="noStrike">
                          <a:solidFill>
                            <a:srgbClr val="0420AC"/>
                          </a:solidFill>
                          <a:latin typeface="Arial"/>
                          <a:ea typeface="Arial"/>
                          <a:cs typeface="Arial"/>
                          <a:sym typeface="Arial"/>
                        </a:rPr>
                        <a:t>2.8%</a:t>
                      </a:r>
                      <a:endParaRPr sz="2000" u="none" cap="none" strike="noStrike">
                        <a:latin typeface="Arial"/>
                        <a:ea typeface="Arial"/>
                        <a:cs typeface="Arial"/>
                        <a:sym typeface="Arial"/>
                      </a:endParaRPr>
                    </a:p>
                  </a:txBody>
                  <a:tcPr marT="201300" marB="0" marR="0" marL="0">
                    <a:solidFill>
                      <a:srgbClr val="E7F9F5"/>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solidFill>
                      <a:srgbClr val="E7F9F5"/>
                    </a:solidFill>
                  </a:tcPr>
                </a:tc>
              </a:tr>
              <a:tr h="722300">
                <a:tc>
                  <a:txBody>
                    <a:bodyPr/>
                    <a:lstStyle/>
                    <a:p>
                      <a:pPr indent="0" lvl="0" marL="114300" marR="0" rtl="0" algn="l">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Free Cash Flow**</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$14.0B</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3810" marR="0" rtl="0" algn="ctr">
                        <a:lnSpc>
                          <a:spcPct val="100000"/>
                        </a:lnSpc>
                        <a:spcBef>
                          <a:spcPts val="0"/>
                        </a:spcBef>
                        <a:spcAft>
                          <a:spcPts val="0"/>
                        </a:spcAft>
                        <a:buNone/>
                      </a:pPr>
                      <a:r>
                        <a:rPr lang="en-US" sz="2000" u="none" cap="none" strike="noStrike">
                          <a:solidFill>
                            <a:srgbClr val="1B1B1B"/>
                          </a:solidFill>
                          <a:latin typeface="Arial"/>
                          <a:ea typeface="Arial"/>
                          <a:cs typeface="Arial"/>
                          <a:sym typeface="Arial"/>
                        </a:rPr>
                        <a:t>$14.2B</a:t>
                      </a:r>
                      <a:endParaRPr sz="2000" u="none" cap="none" strike="noStrike">
                        <a:latin typeface="Arial"/>
                        <a:ea typeface="Arial"/>
                        <a:cs typeface="Arial"/>
                        <a:sym typeface="Arial"/>
                      </a:endParaRPr>
                    </a:p>
                  </a:txBody>
                  <a:tcPr marT="201300" marB="0" marR="0" marL="0">
                    <a:solidFill>
                      <a:srgbClr val="CCF2EB"/>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solidFill>
                      <a:srgbClr val="CCF2EB"/>
                    </a:solidFill>
                  </a:tcPr>
                </a:tc>
                <a:tc>
                  <a:txBody>
                    <a:bodyPr/>
                    <a:lstStyle/>
                    <a:p>
                      <a:pPr indent="0" lvl="0" marL="0" marR="0" rtl="0" algn="l">
                        <a:lnSpc>
                          <a:spcPct val="100000"/>
                        </a:lnSpc>
                        <a:spcBef>
                          <a:spcPts val="0"/>
                        </a:spcBef>
                        <a:spcAft>
                          <a:spcPts val="0"/>
                        </a:spcAft>
                        <a:buNone/>
                      </a:pPr>
                      <a:r>
                        <a:t/>
                      </a:r>
                      <a:endParaRPr sz="1900" u="none" cap="none" strike="noStrike">
                        <a:latin typeface="Times New Roman"/>
                        <a:ea typeface="Times New Roman"/>
                        <a:cs typeface="Times New Roman"/>
                        <a:sym typeface="Times New Roman"/>
                      </a:endParaRPr>
                    </a:p>
                  </a:txBody>
                  <a:tcPr marT="0" marB="0" marR="0" marL="0">
                    <a:solidFill>
                      <a:srgbClr val="CCF2EB"/>
                    </a:solidFill>
                  </a:tcPr>
                </a:tc>
              </a:tr>
            </a:tbl>
          </a:graphicData>
        </a:graphic>
      </p:graphicFrame>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47"/>
          <p:cNvSpPr txBox="1"/>
          <p:nvPr>
            <p:ph type="title"/>
          </p:nvPr>
        </p:nvSpPr>
        <p:spPr>
          <a:xfrm>
            <a:off x="592667" y="302021"/>
            <a:ext cx="10623550" cy="1181735"/>
          </a:xfrm>
          <a:prstGeom prst="rect">
            <a:avLst/>
          </a:prstGeom>
          <a:noFill/>
          <a:ln>
            <a:noFill/>
          </a:ln>
        </p:spPr>
        <p:txBody>
          <a:bodyPr anchorCtr="0" anchor="t" bIns="0" lIns="0" spcFirstLastPara="1" rIns="0" wrap="square" tIns="65400">
            <a:noAutofit/>
          </a:bodyPr>
          <a:lstStyle/>
          <a:p>
            <a:pPr indent="0" lvl="0" marL="12700" rtl="0" algn="l">
              <a:lnSpc>
                <a:spcPct val="100000"/>
              </a:lnSpc>
              <a:spcBef>
                <a:spcPts val="0"/>
              </a:spcBef>
              <a:spcAft>
                <a:spcPts val="0"/>
              </a:spcAft>
              <a:buNone/>
            </a:pPr>
            <a:r>
              <a:rPr lang="en-US"/>
              <a:t>Table Example B</a:t>
            </a:r>
            <a:endParaRPr/>
          </a:p>
          <a:p>
            <a:pPr indent="0" lvl="0" marL="12700" marR="5080" rtl="0" algn="l">
              <a:lnSpc>
                <a:spcPct val="100000"/>
              </a:lnSpc>
              <a:spcBef>
                <a:spcPts val="285"/>
              </a:spcBef>
              <a:spcAft>
                <a:spcPts val="0"/>
              </a:spcAft>
              <a:buNone/>
            </a:pPr>
            <a:r>
              <a:rPr b="0" lang="en-US" sz="2000">
                <a:solidFill>
                  <a:srgbClr val="63666A"/>
                </a:solidFill>
                <a:latin typeface="Arial"/>
                <a:ea typeface="Arial"/>
                <a:cs typeface="Arial"/>
                <a:sym typeface="Arial"/>
              </a:rPr>
              <a:t>Use solid colors headers and row color variations to separate information. Change table colors  using the Table Design tab.</a:t>
            </a:r>
            <a:endParaRPr sz="2000">
              <a:latin typeface="Arial"/>
              <a:ea typeface="Arial"/>
              <a:cs typeface="Arial"/>
              <a:sym typeface="Arial"/>
            </a:endParaRPr>
          </a:p>
        </p:txBody>
      </p:sp>
      <p:sp>
        <p:nvSpPr>
          <p:cNvPr id="629" name="Google Shape;629;p47"/>
          <p:cNvSpPr txBox="1"/>
          <p:nvPr/>
        </p:nvSpPr>
        <p:spPr>
          <a:xfrm>
            <a:off x="11828322" y="6306438"/>
            <a:ext cx="216535" cy="167005"/>
          </a:xfrm>
          <a:prstGeom prst="rect">
            <a:avLst/>
          </a:prstGeom>
          <a:noFill/>
          <a:ln>
            <a:noFill/>
          </a:ln>
        </p:spPr>
        <p:txBody>
          <a:bodyPr anchorCtr="0" anchor="t" bIns="0" lIns="0" spcFirstLastPara="1" rIns="0" wrap="square" tIns="0">
            <a:noAutofit/>
          </a:bodyPr>
          <a:lstStyle/>
          <a:p>
            <a:pPr indent="0" lvl="0" marL="38100" marR="0" rtl="0" algn="l">
              <a:lnSpc>
                <a:spcPct val="100000"/>
              </a:lnSpc>
              <a:spcBef>
                <a:spcPts val="0"/>
              </a:spcBef>
              <a:spcAft>
                <a:spcPts val="0"/>
              </a:spcAft>
              <a:buNone/>
            </a:pPr>
            <a:fld id="{00000000-1234-1234-1234-123412341234}" type="slidenum">
              <a:rPr lang="en-US" sz="1000">
                <a:solidFill>
                  <a:srgbClr val="0420AC"/>
                </a:solidFill>
                <a:latin typeface="Arial"/>
                <a:ea typeface="Arial"/>
                <a:cs typeface="Arial"/>
                <a:sym typeface="Arial"/>
              </a:rPr>
              <a:t>‹#›</a:t>
            </a:fld>
            <a:endParaRPr sz="1000">
              <a:latin typeface="Arial"/>
              <a:ea typeface="Arial"/>
              <a:cs typeface="Arial"/>
              <a:sym typeface="Arial"/>
            </a:endParaRPr>
          </a:p>
        </p:txBody>
      </p:sp>
      <p:graphicFrame>
        <p:nvGraphicFramePr>
          <p:cNvPr id="630" name="Google Shape;630;p47"/>
          <p:cNvGraphicFramePr/>
          <p:nvPr/>
        </p:nvGraphicFramePr>
        <p:xfrm>
          <a:off x="609601" y="1712912"/>
          <a:ext cx="3000000" cy="3000000"/>
        </p:xfrm>
        <a:graphic>
          <a:graphicData uri="http://schemas.openxmlformats.org/drawingml/2006/table">
            <a:tbl>
              <a:tblPr bandRow="1" firstRow="1">
                <a:noFill/>
                <a:tableStyleId>{8284DA02-1CED-4A95-A1B6-693B3C8AE47F}</a:tableStyleId>
              </a:tblPr>
              <a:tblGrid>
                <a:gridCol w="3142625"/>
                <a:gridCol w="1627500"/>
                <a:gridCol w="1952000"/>
                <a:gridCol w="2025650"/>
                <a:gridCol w="2225050"/>
              </a:tblGrid>
              <a:tr h="348025">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90805" marR="0" rtl="0" algn="l">
                        <a:lnSpc>
                          <a:spcPct val="100000"/>
                        </a:lnSpc>
                        <a:spcBef>
                          <a:spcPts val="0"/>
                        </a:spcBef>
                        <a:spcAft>
                          <a:spcPts val="0"/>
                        </a:spcAft>
                        <a:buNone/>
                      </a:pPr>
                      <a:r>
                        <a:rPr b="1" lang="en-US" sz="1500" u="none" cap="none" strike="noStrike">
                          <a:solidFill>
                            <a:srgbClr val="0420AC"/>
                          </a:solidFill>
                          <a:latin typeface="Arial"/>
                          <a:ea typeface="Arial"/>
                          <a:cs typeface="Arial"/>
                          <a:sym typeface="Arial"/>
                        </a:rPr>
                        <a:t>TOTAL COMPANY</a:t>
                      </a:r>
                      <a:endParaRPr sz="1500" u="none" cap="none" strike="noStrike">
                        <a:latin typeface="Arial"/>
                        <a:ea typeface="Arial"/>
                        <a:cs typeface="Arial"/>
                        <a:sym typeface="Arial"/>
                      </a:endParaRPr>
                    </a:p>
                  </a:txBody>
                  <a:tcPr marT="5725" marB="0" marR="0" marL="0">
                    <a:lnR cap="flat" cmpd="sng" w="12700">
                      <a:solidFill>
                        <a:srgbClr val="DFE0E2"/>
                      </a:solidFill>
                      <a:prstDash val="solid"/>
                      <a:round/>
                      <a:headEnd len="sm" w="sm" type="none"/>
                      <a:tailEnd len="sm" w="sm" type="none"/>
                    </a:lnR>
                    <a:lnB cap="flat" cmpd="sng" w="12700">
                      <a:solidFill>
                        <a:srgbClr val="DFE0E2"/>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1500" u="none" cap="none" strike="noStrike">
                          <a:solidFill>
                            <a:srgbClr val="0420AC"/>
                          </a:solidFill>
                          <a:latin typeface="Arial"/>
                          <a:ea typeface="Arial"/>
                          <a:cs typeface="Arial"/>
                          <a:sym typeface="Arial"/>
                        </a:rPr>
                        <a:t>2010</a:t>
                      </a:r>
                      <a:endParaRPr sz="1500" u="none" cap="none" strike="noStrike">
                        <a:latin typeface="Arial"/>
                        <a:ea typeface="Arial"/>
                        <a:cs typeface="Arial"/>
                        <a:sym typeface="Arial"/>
                      </a:endParaRPr>
                    </a:p>
                  </a:txBody>
                  <a:tcPr marT="5725"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B cap="flat" cmpd="sng" w="12700">
                      <a:solidFill>
                        <a:srgbClr val="DFE0E2"/>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1500" u="none" cap="none" strike="noStrike">
                          <a:solidFill>
                            <a:srgbClr val="0420AC"/>
                          </a:solidFill>
                          <a:latin typeface="Arial"/>
                          <a:ea typeface="Arial"/>
                          <a:cs typeface="Arial"/>
                          <a:sym typeface="Arial"/>
                        </a:rPr>
                        <a:t>2009</a:t>
                      </a:r>
                      <a:endParaRPr sz="1500" u="none" cap="none" strike="noStrike">
                        <a:latin typeface="Arial"/>
                        <a:ea typeface="Arial"/>
                        <a:cs typeface="Arial"/>
                        <a:sym typeface="Arial"/>
                      </a:endParaRPr>
                    </a:p>
                  </a:txBody>
                  <a:tcPr marT="5725"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B cap="flat" cmpd="sng" w="12700">
                      <a:solidFill>
                        <a:srgbClr val="DFE0E2"/>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lang="en-US" sz="1500" u="none" cap="none" strike="noStrike">
                          <a:solidFill>
                            <a:srgbClr val="0420AC"/>
                          </a:solidFill>
                          <a:latin typeface="Arial"/>
                          <a:ea typeface="Arial"/>
                          <a:cs typeface="Arial"/>
                          <a:sym typeface="Arial"/>
                        </a:rPr>
                        <a:t>% CHANGE</a:t>
                      </a:r>
                      <a:endParaRPr sz="1500" u="none" cap="none" strike="noStrike">
                        <a:latin typeface="Arial"/>
                        <a:ea typeface="Arial"/>
                        <a:cs typeface="Arial"/>
                        <a:sym typeface="Arial"/>
                      </a:endParaRPr>
                    </a:p>
                  </a:txBody>
                  <a:tcPr marT="54600" marB="0" marR="0" marL="0">
                    <a:lnL cap="flat" cmpd="sng" w="12700">
                      <a:solidFill>
                        <a:srgbClr val="DFE0E2"/>
                      </a:solidFill>
                      <a:prstDash val="solid"/>
                      <a:round/>
                      <a:headEnd len="sm" w="sm" type="none"/>
                      <a:tailEnd len="sm" w="sm" type="none"/>
                    </a:lnL>
                    <a:lnB cap="flat" cmpd="sng" w="12700">
                      <a:solidFill>
                        <a:srgbClr val="DFE0E2"/>
                      </a:solidFill>
                      <a:prstDash val="solid"/>
                      <a:round/>
                      <a:headEnd len="sm" w="sm" type="none"/>
                      <a:tailEnd len="sm" w="sm" type="none"/>
                    </a:lnB>
                  </a:tcPr>
                </a:tc>
                <a:tc hMerge="1"/>
              </a:tr>
              <a:tr h="427800">
                <a:tc vMerge="1"/>
                <a:tc vMerge="1"/>
                <a:tc vMerge="1"/>
                <a:tc>
                  <a:txBody>
                    <a:bodyPr/>
                    <a:lstStyle/>
                    <a:p>
                      <a:pPr indent="0" lvl="0" marL="0" marR="0" rtl="0" algn="ctr">
                        <a:lnSpc>
                          <a:spcPct val="100000"/>
                        </a:lnSpc>
                        <a:spcBef>
                          <a:spcPts val="0"/>
                        </a:spcBef>
                        <a:spcAft>
                          <a:spcPts val="0"/>
                        </a:spcAft>
                        <a:buNone/>
                      </a:pPr>
                      <a:r>
                        <a:rPr b="1" lang="en-US" sz="1500" u="none" cap="none" strike="noStrike">
                          <a:solidFill>
                            <a:srgbClr val="0420AC"/>
                          </a:solidFill>
                          <a:latin typeface="Arial"/>
                          <a:ea typeface="Arial"/>
                          <a:cs typeface="Arial"/>
                          <a:sym typeface="Arial"/>
                        </a:rPr>
                        <a:t>TOTAL</a:t>
                      </a:r>
                      <a:endParaRPr sz="1500" u="none" cap="none" strike="noStrike">
                        <a:latin typeface="Arial"/>
                        <a:ea typeface="Arial"/>
                        <a:cs typeface="Arial"/>
                        <a:sym typeface="Arial"/>
                      </a:endParaRPr>
                    </a:p>
                  </a:txBody>
                  <a:tcPr marT="94625"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500" u="none" cap="none" strike="noStrike">
                          <a:solidFill>
                            <a:srgbClr val="0420AC"/>
                          </a:solidFill>
                          <a:latin typeface="Arial"/>
                          <a:ea typeface="Arial"/>
                          <a:cs typeface="Arial"/>
                          <a:sym typeface="Arial"/>
                        </a:rPr>
                        <a:t>OPS</a:t>
                      </a:r>
                      <a:endParaRPr sz="1500" u="none" cap="none" strike="noStrike">
                        <a:latin typeface="Arial"/>
                        <a:ea typeface="Arial"/>
                        <a:cs typeface="Arial"/>
                        <a:sym typeface="Arial"/>
                      </a:endParaRPr>
                    </a:p>
                  </a:txBody>
                  <a:tcPr marT="94625" marB="0" marR="0" marL="0">
                    <a:lnL cap="flat" cmpd="sng" w="12700">
                      <a:solidFill>
                        <a:srgbClr val="DFE0E2"/>
                      </a:solidFill>
                      <a:prstDash val="solid"/>
                      <a:round/>
                      <a:headEnd len="sm" w="sm" type="none"/>
                      <a:tailEnd len="sm" w="sm" type="none"/>
                    </a:lnL>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r>
              <a:tr h="642925">
                <a:tc>
                  <a:txBody>
                    <a:bodyPr/>
                    <a:lstStyle/>
                    <a:p>
                      <a:pPr indent="0" lvl="0" marL="114300" marR="0" rtl="0" algn="l">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Sales</a:t>
                      </a:r>
                      <a:endParaRPr sz="1600" u="none" cap="none" strike="noStrike">
                        <a:latin typeface="Arial"/>
                        <a:ea typeface="Arial"/>
                        <a:cs typeface="Arial"/>
                        <a:sym typeface="Arial"/>
                      </a:endParaRPr>
                    </a:p>
                  </a:txBody>
                  <a:tcPr marT="194300" marB="0" marR="0" marL="0">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$61.6B</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$61.9B</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(0.5%)</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(1.3%)</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r>
              <a:tr h="642925">
                <a:tc>
                  <a:txBody>
                    <a:bodyPr/>
                    <a:lstStyle/>
                    <a:p>
                      <a:pPr indent="0" lvl="0" marL="113664" marR="0" rtl="0" algn="l">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Adjusted Earnings*</a:t>
                      </a:r>
                      <a:endParaRPr sz="1600" u="none" cap="none" strike="noStrike">
                        <a:latin typeface="Arial"/>
                        <a:ea typeface="Arial"/>
                        <a:cs typeface="Arial"/>
                        <a:sym typeface="Arial"/>
                      </a:endParaRPr>
                    </a:p>
                  </a:txBody>
                  <a:tcPr marT="194300" marB="0" marR="0" marL="0">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$13.3B</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$12.9B</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2.9%</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DFE0E2"/>
                      </a:solidFill>
                      <a:prstDash val="solid"/>
                      <a:round/>
                      <a:headEnd len="sm" w="sm" type="none"/>
                      <a:tailEnd len="sm" w="sm" type="none"/>
                    </a:lnL>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r>
              <a:tr h="642925">
                <a:tc>
                  <a:txBody>
                    <a:bodyPr/>
                    <a:lstStyle/>
                    <a:p>
                      <a:pPr indent="0" lvl="0" marL="113664" marR="0" rtl="0" algn="l">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Adjusted EPS*</a:t>
                      </a:r>
                      <a:endParaRPr sz="1600" u="none" cap="none" strike="noStrike">
                        <a:latin typeface="Arial"/>
                        <a:ea typeface="Arial"/>
                        <a:cs typeface="Arial"/>
                        <a:sym typeface="Arial"/>
                      </a:endParaRPr>
                    </a:p>
                  </a:txBody>
                  <a:tcPr marT="194300" marB="0" marR="0" marL="0">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$4.76</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$4.63</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2.8%</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DFE0E2"/>
                      </a:solidFill>
                      <a:prstDash val="solid"/>
                      <a:round/>
                      <a:headEnd len="sm" w="sm" type="none"/>
                      <a:tailEnd len="sm" w="sm" type="none"/>
                    </a:lnL>
                    <a:lnT cap="flat" cmpd="sng" w="12700">
                      <a:solidFill>
                        <a:srgbClr val="DFE0E2"/>
                      </a:solidFill>
                      <a:prstDash val="solid"/>
                      <a:round/>
                      <a:headEnd len="sm" w="sm" type="none"/>
                      <a:tailEnd len="sm" w="sm" type="none"/>
                    </a:lnT>
                    <a:lnB cap="flat" cmpd="sng" w="12700">
                      <a:solidFill>
                        <a:srgbClr val="DFE0E2"/>
                      </a:solidFill>
                      <a:prstDash val="solid"/>
                      <a:round/>
                      <a:headEnd len="sm" w="sm" type="none"/>
                      <a:tailEnd len="sm" w="sm" type="none"/>
                    </a:lnB>
                  </a:tcPr>
                </a:tc>
              </a:tr>
              <a:tr h="642925">
                <a:tc>
                  <a:txBody>
                    <a:bodyPr/>
                    <a:lstStyle/>
                    <a:p>
                      <a:pPr indent="0" lvl="0" marL="113664" marR="0" rtl="0" algn="l">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Free Cash Flow**</a:t>
                      </a:r>
                      <a:endParaRPr sz="1600" u="none" cap="none" strike="noStrike">
                        <a:latin typeface="Arial"/>
                        <a:ea typeface="Arial"/>
                        <a:cs typeface="Arial"/>
                        <a:sym typeface="Arial"/>
                      </a:endParaRPr>
                    </a:p>
                  </a:txBody>
                  <a:tcPr marT="194300" marB="0" marR="0" marL="0">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$14.0B</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US" sz="1600" u="none" cap="none" strike="noStrike">
                          <a:solidFill>
                            <a:srgbClr val="0420AC"/>
                          </a:solidFill>
                          <a:latin typeface="Arial"/>
                          <a:ea typeface="Arial"/>
                          <a:cs typeface="Arial"/>
                          <a:sym typeface="Arial"/>
                        </a:rPr>
                        <a:t>$14.2B</a:t>
                      </a:r>
                      <a:endParaRPr sz="1600" u="none" cap="none" strike="noStrike">
                        <a:latin typeface="Arial"/>
                        <a:ea typeface="Arial"/>
                        <a:cs typeface="Arial"/>
                        <a:sym typeface="Arial"/>
                      </a:endParaRPr>
                    </a:p>
                  </a:txBody>
                  <a:tcPr marT="19430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DFE0E2"/>
                      </a:solidFill>
                      <a:prstDash val="solid"/>
                      <a:round/>
                      <a:headEnd len="sm" w="sm" type="none"/>
                      <a:tailEnd len="sm" w="sm" type="none"/>
                    </a:lnL>
                    <a:lnR cap="flat" cmpd="sng" w="12700">
                      <a:solidFill>
                        <a:srgbClr val="DFE0E2"/>
                      </a:solidFill>
                      <a:prstDash val="solid"/>
                      <a:round/>
                      <a:headEnd len="sm" w="sm" type="none"/>
                      <a:tailEnd len="sm" w="sm" type="none"/>
                    </a:lnR>
                    <a:lnT cap="flat" cmpd="sng" w="12700">
                      <a:solidFill>
                        <a:srgbClr val="DFE0E2"/>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12700">
                      <a:solidFill>
                        <a:srgbClr val="DFE0E2"/>
                      </a:solidFill>
                      <a:prstDash val="solid"/>
                      <a:round/>
                      <a:headEnd len="sm" w="sm" type="none"/>
                      <a:tailEnd len="sm" w="sm" type="none"/>
                    </a:lnL>
                    <a:lnT cap="flat" cmpd="sng" w="12700">
                      <a:solidFill>
                        <a:srgbClr val="DFE0E2"/>
                      </a:solidFill>
                      <a:prstDash val="solid"/>
                      <a:round/>
                      <a:headEnd len="sm" w="sm" type="none"/>
                      <a:tailEnd len="sm" w="sm" type="none"/>
                    </a:lnT>
                  </a:tcPr>
                </a:tc>
              </a:tr>
            </a:tbl>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 name="Shape 95"/>
        <p:cNvGrpSpPr/>
        <p:nvPr/>
      </p:nvGrpSpPr>
      <p:grpSpPr>
        <a:xfrm>
          <a:off x="0" y="0"/>
          <a:ext cx="0" cy="0"/>
          <a:chOff x="0" y="0"/>
          <a:chExt cx="0" cy="0"/>
        </a:xfrm>
      </p:grpSpPr>
      <p:sp>
        <p:nvSpPr>
          <p:cNvPr id="96" name="Google Shape;96;p11"/>
          <p:cNvSpPr txBox="1"/>
          <p:nvPr>
            <p:ph type="title"/>
          </p:nvPr>
        </p:nvSpPr>
        <p:spPr>
          <a:xfrm>
            <a:off x="592665" y="352041"/>
            <a:ext cx="10180955" cy="59817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The Problem</a:t>
            </a:r>
            <a:endParaRPr sz="3750"/>
          </a:p>
        </p:txBody>
      </p:sp>
      <p:sp>
        <p:nvSpPr>
          <p:cNvPr id="97" name="Google Shape;97;p11"/>
          <p:cNvSpPr txBox="1"/>
          <p:nvPr/>
        </p:nvSpPr>
        <p:spPr>
          <a:xfrm>
            <a:off x="11798470" y="6432604"/>
            <a:ext cx="189865"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98" name="Google Shape;98;p11"/>
          <p:cNvSpPr txBox="1"/>
          <p:nvPr/>
        </p:nvSpPr>
        <p:spPr>
          <a:xfrm>
            <a:off x="690034" y="1320226"/>
            <a:ext cx="10917555" cy="4203065"/>
          </a:xfrm>
          <a:prstGeom prst="rect">
            <a:avLst/>
          </a:prstGeom>
          <a:noFill/>
          <a:ln>
            <a:noFill/>
          </a:ln>
        </p:spPr>
        <p:txBody>
          <a:bodyPr anchorCtr="0" anchor="t" bIns="0" lIns="0" spcFirstLastPara="1" rIns="0" wrap="square" tIns="13325">
            <a:noAutofit/>
          </a:bodyPr>
          <a:lstStyle/>
          <a:p>
            <a:pPr indent="-342900" lvl="0" marL="355600" marR="0" rtl="0" algn="l">
              <a:lnSpc>
                <a:spcPct val="100000"/>
              </a:lnSpc>
              <a:spcBef>
                <a:spcPts val="0"/>
              </a:spcBef>
              <a:spcAft>
                <a:spcPts val="0"/>
              </a:spcAft>
              <a:buClr>
                <a:srgbClr val="63666A"/>
              </a:buClr>
              <a:buSzPts val="2000"/>
              <a:buFont typeface="Arial"/>
              <a:buChar char="•"/>
            </a:pPr>
            <a:r>
              <a:rPr lang="en-US" sz="2000">
                <a:solidFill>
                  <a:srgbClr val="63666A"/>
                </a:solidFill>
                <a:latin typeface="Arial"/>
                <a:ea typeface="Arial"/>
                <a:cs typeface="Arial"/>
                <a:sym typeface="Arial"/>
              </a:rPr>
              <a:t>WHAT IS THE PROBLEM OR UNMET NEED YOU ARE SOLVING?</a:t>
            </a:r>
            <a:endParaRPr sz="2000">
              <a:latin typeface="Arial"/>
              <a:ea typeface="Arial"/>
              <a:cs typeface="Arial"/>
              <a:sym typeface="Arial"/>
            </a:endParaRPr>
          </a:p>
          <a:p>
            <a:pPr indent="-342900" lvl="1" marL="812800" marR="650240" rtl="0" algn="l">
              <a:lnSpc>
                <a:spcPct val="100000"/>
              </a:lnSpc>
              <a:spcBef>
                <a:spcPts val="5"/>
              </a:spcBef>
              <a:spcAft>
                <a:spcPts val="0"/>
              </a:spcAft>
              <a:buClr>
                <a:srgbClr val="63666A"/>
              </a:buClr>
              <a:buSzPts val="1800"/>
              <a:buFont typeface="Arial"/>
              <a:buChar char="•"/>
            </a:pPr>
            <a:r>
              <a:rPr b="0" i="0" lang="en-US" sz="1800" u="none" cap="none" strike="noStrike">
                <a:solidFill>
                  <a:srgbClr val="63666A"/>
                </a:solidFill>
                <a:latin typeface="Arial"/>
                <a:ea typeface="Arial"/>
                <a:cs typeface="Arial"/>
                <a:sym typeface="Arial"/>
              </a:rPr>
              <a:t>How you describe the problem is one of the most important components to a pitch. Tell us the  problem through storytelling. Bring the audience straight into the story.</a:t>
            </a:r>
            <a:endParaRPr b="0" i="0" sz="1800" u="none" cap="none" strike="noStrike">
              <a:latin typeface="Arial"/>
              <a:ea typeface="Arial"/>
              <a:cs typeface="Arial"/>
              <a:sym typeface="Arial"/>
            </a:endParaRPr>
          </a:p>
          <a:p>
            <a:pPr indent="-342900" lvl="1" marL="812800" marR="5080" rtl="0" algn="l">
              <a:lnSpc>
                <a:spcPct val="100000"/>
              </a:lnSpc>
              <a:spcBef>
                <a:spcPts val="0"/>
              </a:spcBef>
              <a:spcAft>
                <a:spcPts val="0"/>
              </a:spcAft>
              <a:buClr>
                <a:srgbClr val="63666A"/>
              </a:buClr>
              <a:buSzPts val="1800"/>
              <a:buFont typeface="Arial"/>
              <a:buChar char="•"/>
            </a:pPr>
            <a:r>
              <a:rPr b="0" i="0" lang="en-US" sz="1800" u="none" cap="none" strike="noStrike">
                <a:solidFill>
                  <a:srgbClr val="63666A"/>
                </a:solidFill>
                <a:latin typeface="Arial"/>
                <a:ea typeface="Arial"/>
                <a:cs typeface="Arial"/>
                <a:sym typeface="Arial"/>
              </a:rPr>
              <a:t>Talk about the problem that generated your idea, what motivated your project, and how it is part of  your life and/or your group’s. This kind of information generates empathy and is the first step to grab  their attention</a:t>
            </a:r>
            <a:endParaRPr b="0" i="0" sz="1800" u="none" cap="none" strike="noStrike">
              <a:latin typeface="Arial"/>
              <a:ea typeface="Arial"/>
              <a:cs typeface="Arial"/>
              <a:sym typeface="Arial"/>
            </a:endParaRPr>
          </a:p>
          <a:p>
            <a:pPr indent="-342900" lvl="1" marL="812800" marR="372110" rtl="0" algn="l">
              <a:lnSpc>
                <a:spcPct val="100000"/>
              </a:lnSpc>
              <a:spcBef>
                <a:spcPts val="0"/>
              </a:spcBef>
              <a:spcAft>
                <a:spcPts val="0"/>
              </a:spcAft>
              <a:buClr>
                <a:srgbClr val="63666A"/>
              </a:buClr>
              <a:buSzPts val="1800"/>
              <a:buFont typeface="Arial"/>
              <a:buChar char="•"/>
            </a:pPr>
            <a:r>
              <a:rPr b="0" i="0" lang="en-US" sz="1800" u="none" cap="none" strike="noStrike">
                <a:solidFill>
                  <a:srgbClr val="63666A"/>
                </a:solidFill>
                <a:latin typeface="Arial"/>
                <a:ea typeface="Arial"/>
                <a:cs typeface="Arial"/>
                <a:sym typeface="Arial"/>
              </a:rPr>
              <a:t>Don’t assume we know anything, even if we are all nurses. Explain the problem in detail, step by  step.</a:t>
            </a:r>
            <a:endParaRPr b="0" i="0" sz="1800" u="none" cap="none" strike="noStrike">
              <a:latin typeface="Arial"/>
              <a:ea typeface="Arial"/>
              <a:cs typeface="Arial"/>
              <a:sym typeface="Arial"/>
            </a:endParaRPr>
          </a:p>
          <a:p>
            <a:pPr indent="-342900" lvl="1" marL="812800" marR="0" rtl="0" algn="l">
              <a:lnSpc>
                <a:spcPct val="119625"/>
              </a:lnSpc>
              <a:spcBef>
                <a:spcPts val="10"/>
              </a:spcBef>
              <a:spcAft>
                <a:spcPts val="0"/>
              </a:spcAft>
              <a:buClr>
                <a:srgbClr val="63666A"/>
              </a:buClr>
              <a:buSzPts val="1600"/>
              <a:buFont typeface="Arial"/>
              <a:buChar char="•"/>
            </a:pPr>
            <a:r>
              <a:rPr b="0" i="0" lang="en-US" sz="1600" u="none" cap="none" strike="noStrike">
                <a:solidFill>
                  <a:srgbClr val="63666A"/>
                </a:solidFill>
                <a:latin typeface="Arial"/>
                <a:ea typeface="Arial"/>
                <a:cs typeface="Arial"/>
                <a:sym typeface="Arial"/>
              </a:rPr>
              <a:t>What is the problem/pain point you are trying to address? What does it cause? Who feels the pain point?</a:t>
            </a:r>
            <a:endParaRPr b="0" i="0" sz="1600" u="none" cap="none" strike="noStrike">
              <a:latin typeface="Arial"/>
              <a:ea typeface="Arial"/>
              <a:cs typeface="Arial"/>
              <a:sym typeface="Arial"/>
            </a:endParaRPr>
          </a:p>
          <a:p>
            <a:pPr indent="-342900" lvl="1" marL="812800" marR="0" rtl="0" algn="l">
              <a:lnSpc>
                <a:spcPct val="119722"/>
              </a:lnSpc>
              <a:spcBef>
                <a:spcPts val="0"/>
              </a:spcBef>
              <a:spcAft>
                <a:spcPts val="0"/>
              </a:spcAft>
              <a:buClr>
                <a:srgbClr val="63666A"/>
              </a:buClr>
              <a:buSzPts val="1800"/>
              <a:buFont typeface="Arial"/>
              <a:buChar char="•"/>
            </a:pPr>
            <a:r>
              <a:rPr b="0" i="0" lang="en-US" sz="1800" u="none" cap="none" strike="noStrike">
                <a:solidFill>
                  <a:srgbClr val="63666A"/>
                </a:solidFill>
                <a:latin typeface="Arial"/>
                <a:ea typeface="Arial"/>
                <a:cs typeface="Arial"/>
                <a:sym typeface="Arial"/>
              </a:rPr>
              <a:t>Engage and draw the audience in and make them feel like they are solving the problem with you.</a:t>
            </a:r>
            <a:endParaRPr b="0" i="0" sz="1800" u="none" cap="none" strike="noStrike">
              <a:latin typeface="Arial"/>
              <a:ea typeface="Arial"/>
              <a:cs typeface="Arial"/>
              <a:sym typeface="Arial"/>
            </a:endParaRPr>
          </a:p>
          <a:p>
            <a:pPr indent="0" lvl="1" marL="0" marR="0" rtl="0" algn="l">
              <a:lnSpc>
                <a:spcPct val="100000"/>
              </a:lnSpc>
              <a:spcBef>
                <a:spcPts val="30"/>
              </a:spcBef>
              <a:spcAft>
                <a:spcPts val="0"/>
              </a:spcAft>
              <a:buSzPts val="2050"/>
              <a:buFont typeface="Arial"/>
              <a:buNone/>
            </a:pPr>
            <a:r>
              <a:t/>
            </a:r>
            <a:endParaRPr b="0" i="0" sz="2050" u="none" cap="none" strike="noStrike">
              <a:latin typeface="Arial"/>
              <a:ea typeface="Arial"/>
              <a:cs typeface="Arial"/>
              <a:sym typeface="Arial"/>
            </a:endParaRPr>
          </a:p>
          <a:p>
            <a:pPr indent="-342900" lvl="0" marL="355600" marR="0" rtl="0" algn="l">
              <a:lnSpc>
                <a:spcPct val="100000"/>
              </a:lnSpc>
              <a:spcBef>
                <a:spcPts val="5"/>
              </a:spcBef>
              <a:spcAft>
                <a:spcPts val="0"/>
              </a:spcAft>
              <a:buClr>
                <a:srgbClr val="63666A"/>
              </a:buClr>
              <a:buSzPts val="2000"/>
              <a:buFont typeface="Arial"/>
              <a:buChar char="•"/>
            </a:pPr>
            <a:r>
              <a:rPr lang="en-US" sz="2000">
                <a:solidFill>
                  <a:srgbClr val="63666A"/>
                </a:solidFill>
                <a:latin typeface="Arial"/>
                <a:ea typeface="Arial"/>
                <a:cs typeface="Arial"/>
                <a:sym typeface="Arial"/>
              </a:rPr>
              <a:t>HOW BIG IS THIS PROBLEM (Scope)?	HOW MANY PEOPLE DOES IT AFFECT?</a:t>
            </a:r>
            <a:endParaRPr sz="2000">
              <a:latin typeface="Arial"/>
              <a:ea typeface="Arial"/>
              <a:cs typeface="Arial"/>
              <a:sym typeface="Arial"/>
            </a:endParaRPr>
          </a:p>
          <a:p>
            <a:pPr indent="-342900" lvl="1" marL="812800" marR="0" rtl="0" algn="l">
              <a:lnSpc>
                <a:spcPct val="100000"/>
              </a:lnSpc>
              <a:spcBef>
                <a:spcPts val="5"/>
              </a:spcBef>
              <a:spcAft>
                <a:spcPts val="0"/>
              </a:spcAft>
              <a:buClr>
                <a:srgbClr val="63666A"/>
              </a:buClr>
              <a:buSzPts val="1800"/>
              <a:buFont typeface="Arial"/>
              <a:buChar char="•"/>
            </a:pPr>
            <a:r>
              <a:rPr b="0" i="0" lang="en-US" sz="1800" u="none" cap="none" strike="noStrike">
                <a:solidFill>
                  <a:srgbClr val="63666A"/>
                </a:solidFill>
                <a:latin typeface="Arial"/>
                <a:ea typeface="Arial"/>
                <a:cs typeface="Arial"/>
                <a:sym typeface="Arial"/>
              </a:rPr>
              <a:t>Data helps here if you can find the right information.</a:t>
            </a:r>
            <a:endParaRPr b="0" i="0" sz="1800" u="none" cap="none" strike="noStrike">
              <a:latin typeface="Arial"/>
              <a:ea typeface="Arial"/>
              <a:cs typeface="Arial"/>
              <a:sym typeface="Arial"/>
            </a:endParaRPr>
          </a:p>
          <a:p>
            <a:pPr indent="-342900" lvl="1" marL="812800" marR="308610" rtl="0" algn="l">
              <a:lnSpc>
                <a:spcPct val="100000"/>
              </a:lnSpc>
              <a:spcBef>
                <a:spcPts val="0"/>
              </a:spcBef>
              <a:spcAft>
                <a:spcPts val="0"/>
              </a:spcAft>
              <a:buClr>
                <a:srgbClr val="63666A"/>
              </a:buClr>
              <a:buSzPts val="1800"/>
              <a:buFont typeface="Arial"/>
              <a:buChar char="•"/>
            </a:pPr>
            <a:r>
              <a:rPr b="0" i="0" lang="en-US" sz="1800" u="none" cap="none" strike="noStrike">
                <a:solidFill>
                  <a:srgbClr val="63666A"/>
                </a:solidFill>
                <a:latin typeface="Arial"/>
                <a:ea typeface="Arial"/>
                <a:cs typeface="Arial"/>
                <a:sym typeface="Arial"/>
              </a:rPr>
              <a:t>Example: if I am going to tell the audience about the problem with patient falls, I would want to let  them know the volume of hospital falls costs $53 Billion dollars/year nationally.</a:t>
            </a:r>
            <a:endParaRPr b="0" i="0" sz="1800" u="none" cap="none" strike="noStrike">
              <a:latin typeface="Arial"/>
              <a:ea typeface="Arial"/>
              <a:cs typeface="Arial"/>
              <a:sym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2"/>
          <p:cNvSpPr txBox="1"/>
          <p:nvPr>
            <p:ph type="title"/>
          </p:nvPr>
        </p:nvSpPr>
        <p:spPr>
          <a:xfrm>
            <a:off x="592665" y="352041"/>
            <a:ext cx="10181100" cy="5982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The Problem</a:t>
            </a:r>
            <a:endParaRPr sz="3750"/>
          </a:p>
        </p:txBody>
      </p:sp>
      <p:sp>
        <p:nvSpPr>
          <p:cNvPr id="104" name="Google Shape;104;p12"/>
          <p:cNvSpPr txBox="1"/>
          <p:nvPr/>
        </p:nvSpPr>
        <p:spPr>
          <a:xfrm>
            <a:off x="494400" y="1091625"/>
            <a:ext cx="6160500" cy="4203000"/>
          </a:xfrm>
          <a:prstGeom prst="rect">
            <a:avLst/>
          </a:prstGeom>
          <a:noFill/>
          <a:ln>
            <a:noFill/>
          </a:ln>
        </p:spPr>
        <p:txBody>
          <a:bodyPr anchorCtr="0" anchor="t" bIns="0" lIns="0" spcFirstLastPara="1" rIns="0" wrap="square" tIns="13325">
            <a:noAutofit/>
          </a:bodyPr>
          <a:lstStyle/>
          <a:p>
            <a:pPr indent="0" lvl="0" marL="457200" rtl="0" algn="l">
              <a:spcBef>
                <a:spcPts val="0"/>
              </a:spcBef>
              <a:spcAft>
                <a:spcPts val="0"/>
              </a:spcAft>
              <a:buNone/>
            </a:pPr>
            <a:r>
              <a:t/>
            </a:r>
            <a:endParaRPr sz="2800">
              <a:solidFill>
                <a:srgbClr val="787878"/>
              </a:solidFill>
            </a:endParaRPr>
          </a:p>
          <a:p>
            <a:pPr indent="-406400" lvl="0" marL="457200" rtl="0" algn="l">
              <a:spcBef>
                <a:spcPts val="0"/>
              </a:spcBef>
              <a:spcAft>
                <a:spcPts val="0"/>
              </a:spcAft>
              <a:buClr>
                <a:srgbClr val="787878"/>
              </a:buClr>
              <a:buSzPts val="2800"/>
              <a:buChar char="•"/>
            </a:pPr>
            <a:r>
              <a:rPr lang="en-US" sz="2800">
                <a:solidFill>
                  <a:srgbClr val="787878"/>
                </a:solidFill>
              </a:rPr>
              <a:t>New graduate and newly transferred nurses feel unprepared, causing burnout</a:t>
            </a:r>
            <a:endParaRPr sz="2800">
              <a:solidFill>
                <a:srgbClr val="787878"/>
              </a:solidFill>
            </a:endParaRPr>
          </a:p>
          <a:p>
            <a:pPr indent="0" lvl="0" marL="0" rtl="0" algn="l">
              <a:spcBef>
                <a:spcPts val="0"/>
              </a:spcBef>
              <a:spcAft>
                <a:spcPts val="0"/>
              </a:spcAft>
              <a:buNone/>
            </a:pPr>
            <a:r>
              <a:t/>
            </a:r>
            <a:endParaRPr sz="2800">
              <a:solidFill>
                <a:srgbClr val="787878"/>
              </a:solidFill>
            </a:endParaRPr>
          </a:p>
          <a:p>
            <a:pPr indent="-406400" lvl="0" marL="457200" rtl="0" algn="l">
              <a:spcBef>
                <a:spcPts val="0"/>
              </a:spcBef>
              <a:spcAft>
                <a:spcPts val="0"/>
              </a:spcAft>
              <a:buClr>
                <a:srgbClr val="787878"/>
              </a:buClr>
              <a:buSzPts val="2800"/>
              <a:buChar char="•"/>
            </a:pPr>
            <a:r>
              <a:rPr lang="en-US" sz="2800">
                <a:solidFill>
                  <a:srgbClr val="787878"/>
                </a:solidFill>
              </a:rPr>
              <a:t>Onboarding currently costs $100,000 and 89 days to fill a role</a:t>
            </a:r>
            <a:endParaRPr sz="2800">
              <a:solidFill>
                <a:srgbClr val="787878"/>
              </a:solidFill>
            </a:endParaRPr>
          </a:p>
          <a:p>
            <a:pPr indent="0" lvl="0" marL="457200" rtl="0" algn="l">
              <a:spcBef>
                <a:spcPts val="0"/>
              </a:spcBef>
              <a:spcAft>
                <a:spcPts val="0"/>
              </a:spcAft>
              <a:buNone/>
            </a:pPr>
            <a:r>
              <a:t/>
            </a:r>
            <a:endParaRPr sz="2800">
              <a:solidFill>
                <a:srgbClr val="787878"/>
              </a:solidFill>
            </a:endParaRPr>
          </a:p>
          <a:p>
            <a:pPr indent="0" lvl="0" marL="0" marR="308610" rtl="0" algn="l">
              <a:lnSpc>
                <a:spcPct val="100000"/>
              </a:lnSpc>
              <a:spcBef>
                <a:spcPts val="0"/>
              </a:spcBef>
              <a:spcAft>
                <a:spcPts val="0"/>
              </a:spcAft>
              <a:buNone/>
            </a:pPr>
            <a:r>
              <a:t/>
            </a:r>
            <a:endParaRPr b="0" i="0" sz="2800" u="none" cap="none" strike="noStrike">
              <a:solidFill>
                <a:srgbClr val="787878"/>
              </a:solidFill>
              <a:latin typeface="Arial"/>
              <a:ea typeface="Arial"/>
              <a:cs typeface="Arial"/>
              <a:sym typeface="Arial"/>
            </a:endParaRPr>
          </a:p>
        </p:txBody>
      </p:sp>
      <p:sp>
        <p:nvSpPr>
          <p:cNvPr id="105" name="Google Shape;105;p12"/>
          <p:cNvSpPr txBox="1"/>
          <p:nvPr/>
        </p:nvSpPr>
        <p:spPr>
          <a:xfrm>
            <a:off x="11798470" y="6432604"/>
            <a:ext cx="189900" cy="1398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pic>
        <p:nvPicPr>
          <p:cNvPr id="106" name="Google Shape;106;p12"/>
          <p:cNvPicPr preferRelativeResize="0"/>
          <p:nvPr/>
        </p:nvPicPr>
        <p:blipFill>
          <a:blip r:embed="rId3">
            <a:alphaModFix/>
          </a:blip>
          <a:stretch>
            <a:fillRect/>
          </a:stretch>
        </p:blipFill>
        <p:spPr>
          <a:xfrm>
            <a:off x="12473775" y="2315754"/>
            <a:ext cx="5235199" cy="3490133"/>
          </a:xfrm>
          <a:prstGeom prst="rect">
            <a:avLst/>
          </a:prstGeom>
          <a:noFill/>
          <a:ln>
            <a:noFill/>
          </a:ln>
        </p:spPr>
      </p:pic>
      <p:pic>
        <p:nvPicPr>
          <p:cNvPr id="107" name="Google Shape;107;p12"/>
          <p:cNvPicPr preferRelativeResize="0"/>
          <p:nvPr/>
        </p:nvPicPr>
        <p:blipFill rotWithShape="1">
          <a:blip r:embed="rId4">
            <a:alphaModFix/>
          </a:blip>
          <a:srcRect b="8667" l="0" r="0" t="0"/>
          <a:stretch/>
        </p:blipFill>
        <p:spPr>
          <a:xfrm>
            <a:off x="6501125" y="1452488"/>
            <a:ext cx="5487250" cy="3598075"/>
          </a:xfrm>
          <a:prstGeom prst="rect">
            <a:avLst/>
          </a:prstGeom>
          <a:noFill/>
          <a:ln>
            <a:noFill/>
          </a:ln>
        </p:spPr>
      </p:pic>
      <p:sp>
        <p:nvSpPr>
          <p:cNvPr id="108" name="Google Shape;108;p12"/>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3"/>
          <p:cNvSpPr txBox="1"/>
          <p:nvPr>
            <p:ph type="title"/>
          </p:nvPr>
        </p:nvSpPr>
        <p:spPr>
          <a:xfrm>
            <a:off x="592665" y="352041"/>
            <a:ext cx="10181100" cy="5982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The Problem</a:t>
            </a:r>
            <a:endParaRPr sz="3750"/>
          </a:p>
        </p:txBody>
      </p:sp>
      <p:sp>
        <p:nvSpPr>
          <p:cNvPr id="114" name="Google Shape;114;p13"/>
          <p:cNvSpPr txBox="1"/>
          <p:nvPr/>
        </p:nvSpPr>
        <p:spPr>
          <a:xfrm>
            <a:off x="11798470" y="6432604"/>
            <a:ext cx="189900" cy="1398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115" name="Google Shape;115;p13"/>
          <p:cNvSpPr txBox="1"/>
          <p:nvPr/>
        </p:nvSpPr>
        <p:spPr>
          <a:xfrm>
            <a:off x="494400" y="1091625"/>
            <a:ext cx="6002700" cy="4203000"/>
          </a:xfrm>
          <a:prstGeom prst="rect">
            <a:avLst/>
          </a:prstGeom>
          <a:noFill/>
          <a:ln>
            <a:noFill/>
          </a:ln>
        </p:spPr>
        <p:txBody>
          <a:bodyPr anchorCtr="0" anchor="t" bIns="0" lIns="0" spcFirstLastPara="1" rIns="0" wrap="square" tIns="13325">
            <a:noAutofit/>
          </a:bodyPr>
          <a:lstStyle/>
          <a:p>
            <a:pPr indent="0" lvl="0" marL="0" rtl="0" algn="l">
              <a:spcBef>
                <a:spcPts val="0"/>
              </a:spcBef>
              <a:spcAft>
                <a:spcPts val="0"/>
              </a:spcAft>
              <a:buNone/>
            </a:pPr>
            <a:r>
              <a:t/>
            </a:r>
            <a:endParaRPr sz="2800">
              <a:solidFill>
                <a:srgbClr val="787878"/>
              </a:solidFill>
            </a:endParaRPr>
          </a:p>
          <a:p>
            <a:pPr indent="0" lvl="0" marL="457200" rtl="0" algn="l">
              <a:spcBef>
                <a:spcPts val="0"/>
              </a:spcBef>
              <a:spcAft>
                <a:spcPts val="0"/>
              </a:spcAft>
              <a:buNone/>
            </a:pPr>
            <a:r>
              <a:t/>
            </a:r>
            <a:endParaRPr sz="2800">
              <a:solidFill>
                <a:srgbClr val="787878"/>
              </a:solidFill>
            </a:endParaRPr>
          </a:p>
          <a:p>
            <a:pPr indent="0" lvl="0" marL="457200" rtl="0" algn="l">
              <a:spcBef>
                <a:spcPts val="0"/>
              </a:spcBef>
              <a:spcAft>
                <a:spcPts val="0"/>
              </a:spcAft>
              <a:buNone/>
            </a:pPr>
            <a:r>
              <a:t/>
            </a:r>
            <a:endParaRPr sz="2800">
              <a:solidFill>
                <a:srgbClr val="787878"/>
              </a:solidFill>
            </a:endParaRPr>
          </a:p>
          <a:p>
            <a:pPr indent="-406400" lvl="0" marL="457200" rtl="0" algn="l">
              <a:spcBef>
                <a:spcPts val="0"/>
              </a:spcBef>
              <a:spcAft>
                <a:spcPts val="0"/>
              </a:spcAft>
              <a:buClr>
                <a:srgbClr val="787878"/>
              </a:buClr>
              <a:buSzPts val="2800"/>
              <a:buChar char="•"/>
            </a:pPr>
            <a:r>
              <a:rPr lang="en-US" sz="2800">
                <a:solidFill>
                  <a:srgbClr val="787878"/>
                </a:solidFill>
              </a:rPr>
              <a:t>Lack of a one-stop shop for nursing education developed by nurses</a:t>
            </a:r>
            <a:endParaRPr sz="2800">
              <a:solidFill>
                <a:srgbClr val="787878"/>
              </a:solidFill>
            </a:endParaRPr>
          </a:p>
          <a:p>
            <a:pPr indent="0" lvl="0" marL="0" rtl="0" algn="l">
              <a:spcBef>
                <a:spcPts val="0"/>
              </a:spcBef>
              <a:spcAft>
                <a:spcPts val="0"/>
              </a:spcAft>
              <a:buNone/>
            </a:pPr>
            <a:r>
              <a:t/>
            </a:r>
            <a:endParaRPr sz="2800">
              <a:solidFill>
                <a:srgbClr val="787878"/>
              </a:solidFill>
            </a:endParaRPr>
          </a:p>
          <a:p>
            <a:pPr indent="0" lvl="0" marL="0" rtl="0" algn="l">
              <a:spcBef>
                <a:spcPts val="0"/>
              </a:spcBef>
              <a:spcAft>
                <a:spcPts val="0"/>
              </a:spcAft>
              <a:buNone/>
            </a:pPr>
            <a:r>
              <a:t/>
            </a:r>
            <a:endParaRPr sz="2800">
              <a:solidFill>
                <a:srgbClr val="787878"/>
              </a:solidFill>
            </a:endParaRPr>
          </a:p>
          <a:p>
            <a:pPr indent="0" lvl="0" marL="457200" rtl="0" algn="l">
              <a:spcBef>
                <a:spcPts val="0"/>
              </a:spcBef>
              <a:spcAft>
                <a:spcPts val="0"/>
              </a:spcAft>
              <a:buNone/>
            </a:pPr>
            <a:r>
              <a:t/>
            </a:r>
            <a:endParaRPr sz="2800">
              <a:solidFill>
                <a:srgbClr val="787878"/>
              </a:solidFill>
            </a:endParaRPr>
          </a:p>
          <a:p>
            <a:pPr indent="0" lvl="0" marL="0" marR="308610" rtl="0" algn="l">
              <a:lnSpc>
                <a:spcPct val="100000"/>
              </a:lnSpc>
              <a:spcBef>
                <a:spcPts val="0"/>
              </a:spcBef>
              <a:spcAft>
                <a:spcPts val="0"/>
              </a:spcAft>
              <a:buNone/>
            </a:pPr>
            <a:r>
              <a:t/>
            </a:r>
            <a:endParaRPr b="0" i="0" sz="2800" u="none" cap="none" strike="noStrike">
              <a:solidFill>
                <a:srgbClr val="787878"/>
              </a:solidFill>
              <a:latin typeface="Arial"/>
              <a:ea typeface="Arial"/>
              <a:cs typeface="Arial"/>
              <a:sym typeface="Arial"/>
            </a:endParaRPr>
          </a:p>
        </p:txBody>
      </p:sp>
      <p:pic>
        <p:nvPicPr>
          <p:cNvPr id="116" name="Google Shape;116;p13"/>
          <p:cNvPicPr preferRelativeResize="0"/>
          <p:nvPr/>
        </p:nvPicPr>
        <p:blipFill>
          <a:blip r:embed="rId3">
            <a:alphaModFix/>
          </a:blip>
          <a:stretch>
            <a:fillRect/>
          </a:stretch>
        </p:blipFill>
        <p:spPr>
          <a:xfrm>
            <a:off x="6753175" y="1448067"/>
            <a:ext cx="5235199" cy="3490133"/>
          </a:xfrm>
          <a:prstGeom prst="rect">
            <a:avLst/>
          </a:prstGeom>
          <a:noFill/>
          <a:ln>
            <a:noFill/>
          </a:ln>
        </p:spPr>
      </p:pic>
      <p:sp>
        <p:nvSpPr>
          <p:cNvPr id="117" name="Google Shape;117;p13"/>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4"/>
          <p:cNvSpPr txBox="1"/>
          <p:nvPr>
            <p:ph type="title"/>
          </p:nvPr>
        </p:nvSpPr>
        <p:spPr>
          <a:xfrm>
            <a:off x="1507067" y="352033"/>
            <a:ext cx="6082500" cy="5979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Meet The Team</a:t>
            </a:r>
            <a:endParaRPr sz="3750"/>
          </a:p>
        </p:txBody>
      </p:sp>
      <p:sp>
        <p:nvSpPr>
          <p:cNvPr id="123" name="Google Shape;123;p14"/>
          <p:cNvSpPr txBox="1"/>
          <p:nvPr/>
        </p:nvSpPr>
        <p:spPr>
          <a:xfrm>
            <a:off x="11798470" y="6432604"/>
            <a:ext cx="189300" cy="1395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124" name="Google Shape;124;p14"/>
          <p:cNvSpPr txBox="1"/>
          <p:nvPr/>
        </p:nvSpPr>
        <p:spPr>
          <a:xfrm>
            <a:off x="1507075" y="1667600"/>
            <a:ext cx="3200700" cy="1390200"/>
          </a:xfrm>
          <a:prstGeom prst="rect">
            <a:avLst/>
          </a:prstGeom>
          <a:noFill/>
          <a:ln>
            <a:noFill/>
          </a:ln>
        </p:spPr>
        <p:txBody>
          <a:bodyPr anchorCtr="0" anchor="t" bIns="0" lIns="0" spcFirstLastPara="1" rIns="0" wrap="square" tIns="13325">
            <a:noAutofit/>
          </a:bodyPr>
          <a:lstStyle/>
          <a:p>
            <a:pPr indent="0" lvl="0" marL="12700" marR="203200" rtl="0" algn="l">
              <a:spcBef>
                <a:spcPts val="0"/>
              </a:spcBef>
              <a:spcAft>
                <a:spcPts val="0"/>
              </a:spcAft>
              <a:buNone/>
            </a:pPr>
            <a:r>
              <a:rPr b="1" lang="en-US" sz="1900">
                <a:solidFill>
                  <a:srgbClr val="63666A"/>
                </a:solidFill>
              </a:rPr>
              <a:t>Joanna Getek</a:t>
            </a:r>
            <a:endParaRPr b="1" sz="1900">
              <a:solidFill>
                <a:srgbClr val="63666A"/>
              </a:solidFill>
            </a:endParaRPr>
          </a:p>
          <a:p>
            <a:pPr indent="0" lvl="0" marL="12700" marR="203200" rtl="0" algn="l">
              <a:spcBef>
                <a:spcPts val="0"/>
              </a:spcBef>
              <a:spcAft>
                <a:spcPts val="0"/>
              </a:spcAft>
              <a:buNone/>
            </a:pPr>
            <a:r>
              <a:rPr lang="en-US" sz="1700">
                <a:solidFill>
                  <a:srgbClr val="63666A"/>
                </a:solidFill>
              </a:rPr>
              <a:t>Registered Nurse</a:t>
            </a:r>
            <a:endParaRPr sz="1700">
              <a:solidFill>
                <a:srgbClr val="63666A"/>
              </a:solidFill>
            </a:endParaRPr>
          </a:p>
          <a:p>
            <a:pPr indent="0" lvl="0" marL="12700" marR="203200" rtl="0" algn="l">
              <a:spcBef>
                <a:spcPts val="0"/>
              </a:spcBef>
              <a:spcAft>
                <a:spcPts val="0"/>
              </a:spcAft>
              <a:buNone/>
            </a:pPr>
            <a:r>
              <a:rPr lang="en-US" sz="1700">
                <a:solidFill>
                  <a:srgbClr val="63666A"/>
                </a:solidFill>
              </a:rPr>
              <a:t>joannagetek@gmail.com</a:t>
            </a:r>
            <a:endParaRPr sz="1700">
              <a:solidFill>
                <a:srgbClr val="63666A"/>
              </a:solidFill>
            </a:endParaRPr>
          </a:p>
          <a:p>
            <a:pPr indent="0" lvl="0" marL="12700" marR="203200" rtl="0" algn="l">
              <a:spcBef>
                <a:spcPts val="0"/>
              </a:spcBef>
              <a:spcAft>
                <a:spcPts val="0"/>
              </a:spcAft>
              <a:buNone/>
            </a:pPr>
            <a:r>
              <a:rPr lang="en-US" sz="1700">
                <a:solidFill>
                  <a:srgbClr val="63666A"/>
                </a:solidFill>
              </a:rPr>
              <a:t>LinkedIn: joannagetek</a:t>
            </a:r>
            <a:endParaRPr sz="1700">
              <a:solidFill>
                <a:srgbClr val="63666A"/>
              </a:solidFill>
            </a:endParaRPr>
          </a:p>
          <a:p>
            <a:pPr indent="0" lvl="0" marL="0" marR="203200" rtl="0" algn="l">
              <a:spcBef>
                <a:spcPts val="0"/>
              </a:spcBef>
              <a:spcAft>
                <a:spcPts val="0"/>
              </a:spcAft>
              <a:buClr>
                <a:schemeClr val="dk1"/>
              </a:buClr>
              <a:buFont typeface="Arial"/>
              <a:buNone/>
            </a:pPr>
            <a:r>
              <a:t/>
            </a:r>
            <a:endParaRPr sz="2000">
              <a:solidFill>
                <a:srgbClr val="63666A"/>
              </a:solidFill>
            </a:endParaRPr>
          </a:p>
        </p:txBody>
      </p:sp>
      <p:sp>
        <p:nvSpPr>
          <p:cNvPr id="125" name="Google Shape;125;p14"/>
          <p:cNvSpPr txBox="1"/>
          <p:nvPr/>
        </p:nvSpPr>
        <p:spPr>
          <a:xfrm>
            <a:off x="2950450" y="4027838"/>
            <a:ext cx="3389100" cy="1390200"/>
          </a:xfrm>
          <a:prstGeom prst="rect">
            <a:avLst/>
          </a:prstGeom>
          <a:noFill/>
          <a:ln>
            <a:noFill/>
          </a:ln>
        </p:spPr>
        <p:txBody>
          <a:bodyPr anchorCtr="0" anchor="t" bIns="0" lIns="0" spcFirstLastPara="1" rIns="0" wrap="square" tIns="13325">
            <a:noAutofit/>
          </a:bodyPr>
          <a:lstStyle/>
          <a:p>
            <a:pPr indent="0" lvl="0" marL="12700" marR="203200" rtl="0" algn="l">
              <a:spcBef>
                <a:spcPts val="0"/>
              </a:spcBef>
              <a:spcAft>
                <a:spcPts val="0"/>
              </a:spcAft>
              <a:buNone/>
            </a:pPr>
            <a:r>
              <a:rPr b="1" lang="en-US" sz="1900">
                <a:solidFill>
                  <a:srgbClr val="63666A"/>
                </a:solidFill>
              </a:rPr>
              <a:t>Dimuth Kurukula</a:t>
            </a:r>
            <a:endParaRPr b="1" sz="1900">
              <a:solidFill>
                <a:srgbClr val="63666A"/>
              </a:solidFill>
            </a:endParaRPr>
          </a:p>
          <a:p>
            <a:pPr indent="0" lvl="0" marL="12700" marR="203200" rtl="0" algn="l">
              <a:spcBef>
                <a:spcPts val="0"/>
              </a:spcBef>
              <a:spcAft>
                <a:spcPts val="0"/>
              </a:spcAft>
              <a:buNone/>
            </a:pPr>
            <a:r>
              <a:rPr lang="en-US" sz="1700">
                <a:solidFill>
                  <a:srgbClr val="63666A"/>
                </a:solidFill>
              </a:rPr>
              <a:t>Developer</a:t>
            </a:r>
            <a:endParaRPr sz="1700">
              <a:solidFill>
                <a:srgbClr val="63666A"/>
              </a:solidFill>
            </a:endParaRPr>
          </a:p>
          <a:p>
            <a:pPr indent="0" lvl="0" marL="12700" marR="203200" rtl="0" algn="l">
              <a:spcBef>
                <a:spcPts val="0"/>
              </a:spcBef>
              <a:spcAft>
                <a:spcPts val="0"/>
              </a:spcAft>
              <a:buNone/>
            </a:pPr>
            <a:r>
              <a:rPr lang="en-US" sz="1700">
                <a:solidFill>
                  <a:srgbClr val="63666A"/>
                </a:solidFill>
              </a:rPr>
              <a:t>dimuthkurukula@gmail.com</a:t>
            </a:r>
            <a:endParaRPr sz="1700">
              <a:solidFill>
                <a:srgbClr val="63666A"/>
              </a:solidFill>
            </a:endParaRPr>
          </a:p>
          <a:p>
            <a:pPr indent="0" lvl="0" marL="12700" marR="203200" rtl="0" algn="l">
              <a:spcBef>
                <a:spcPts val="0"/>
              </a:spcBef>
              <a:spcAft>
                <a:spcPts val="0"/>
              </a:spcAft>
              <a:buNone/>
            </a:pPr>
            <a:r>
              <a:rPr lang="en-US" sz="1700">
                <a:solidFill>
                  <a:srgbClr val="63666A"/>
                </a:solidFill>
              </a:rPr>
              <a:t>GitHub: dkurukula</a:t>
            </a:r>
            <a:endParaRPr sz="1700">
              <a:solidFill>
                <a:srgbClr val="63666A"/>
              </a:solidFill>
            </a:endParaRPr>
          </a:p>
        </p:txBody>
      </p:sp>
      <p:sp>
        <p:nvSpPr>
          <p:cNvPr id="126" name="Google Shape;126;p14"/>
          <p:cNvSpPr txBox="1"/>
          <p:nvPr/>
        </p:nvSpPr>
        <p:spPr>
          <a:xfrm>
            <a:off x="8998550" y="3898025"/>
            <a:ext cx="3066000" cy="1568400"/>
          </a:xfrm>
          <a:prstGeom prst="rect">
            <a:avLst/>
          </a:prstGeom>
          <a:noFill/>
          <a:ln>
            <a:noFill/>
          </a:ln>
        </p:spPr>
        <p:txBody>
          <a:bodyPr anchorCtr="0" anchor="t" bIns="0" lIns="0" spcFirstLastPara="1" rIns="0" wrap="square" tIns="13325">
            <a:noAutofit/>
          </a:bodyPr>
          <a:lstStyle/>
          <a:p>
            <a:pPr indent="0" lvl="0" marL="12700" marR="203200" rtl="0" algn="l">
              <a:spcBef>
                <a:spcPts val="0"/>
              </a:spcBef>
              <a:spcAft>
                <a:spcPts val="0"/>
              </a:spcAft>
              <a:buNone/>
            </a:pPr>
            <a:r>
              <a:rPr b="1" lang="en-US" sz="1900">
                <a:solidFill>
                  <a:srgbClr val="63666A"/>
                </a:solidFill>
              </a:rPr>
              <a:t>Joey Lee</a:t>
            </a:r>
            <a:endParaRPr b="1" sz="1900">
              <a:solidFill>
                <a:srgbClr val="63666A"/>
              </a:solidFill>
            </a:endParaRPr>
          </a:p>
          <a:p>
            <a:pPr indent="0" lvl="0" marL="12700" marR="203200" rtl="0" algn="l">
              <a:spcBef>
                <a:spcPts val="0"/>
              </a:spcBef>
              <a:spcAft>
                <a:spcPts val="0"/>
              </a:spcAft>
              <a:buNone/>
            </a:pPr>
            <a:r>
              <a:rPr lang="en-US" sz="1700">
                <a:solidFill>
                  <a:srgbClr val="63666A"/>
                </a:solidFill>
              </a:rPr>
              <a:t>Registered Nurse and Operational Readiness Specialist</a:t>
            </a:r>
            <a:endParaRPr sz="1700">
              <a:solidFill>
                <a:srgbClr val="63666A"/>
              </a:solidFill>
            </a:endParaRPr>
          </a:p>
          <a:p>
            <a:pPr indent="0" lvl="0" marL="12700" marR="203200" rtl="0" algn="l">
              <a:spcBef>
                <a:spcPts val="0"/>
              </a:spcBef>
              <a:spcAft>
                <a:spcPts val="0"/>
              </a:spcAft>
              <a:buNone/>
            </a:pPr>
            <a:r>
              <a:rPr lang="en-US" sz="1700">
                <a:solidFill>
                  <a:srgbClr val="63666A"/>
                </a:solidFill>
              </a:rPr>
              <a:t>joeylee668@gmail.com</a:t>
            </a:r>
            <a:endParaRPr sz="1700">
              <a:solidFill>
                <a:srgbClr val="63666A"/>
              </a:solidFill>
            </a:endParaRPr>
          </a:p>
          <a:p>
            <a:pPr indent="0" lvl="0" marL="12700" marR="203200" rtl="0" algn="l">
              <a:spcBef>
                <a:spcPts val="0"/>
              </a:spcBef>
              <a:spcAft>
                <a:spcPts val="0"/>
              </a:spcAft>
              <a:buNone/>
            </a:pPr>
            <a:r>
              <a:rPr lang="en-US" sz="1700">
                <a:solidFill>
                  <a:srgbClr val="63666A"/>
                </a:solidFill>
              </a:rPr>
              <a:t>LinkedIn: joeycylee</a:t>
            </a:r>
            <a:endParaRPr sz="1700">
              <a:solidFill>
                <a:srgbClr val="63666A"/>
              </a:solidFill>
            </a:endParaRPr>
          </a:p>
          <a:p>
            <a:pPr indent="0" lvl="0" marL="12700" marR="203200" rtl="0" algn="l">
              <a:spcBef>
                <a:spcPts val="0"/>
              </a:spcBef>
              <a:spcAft>
                <a:spcPts val="0"/>
              </a:spcAft>
              <a:buNone/>
            </a:pPr>
            <a:r>
              <a:rPr lang="en-US" sz="1700">
                <a:solidFill>
                  <a:srgbClr val="63666A"/>
                </a:solidFill>
              </a:rPr>
              <a:t>Github: joeycylee</a:t>
            </a:r>
            <a:endParaRPr sz="1700">
              <a:solidFill>
                <a:srgbClr val="63666A"/>
              </a:solidFill>
            </a:endParaRPr>
          </a:p>
        </p:txBody>
      </p:sp>
      <p:pic>
        <p:nvPicPr>
          <p:cNvPr id="127" name="Google Shape;127;p14"/>
          <p:cNvPicPr preferRelativeResize="0"/>
          <p:nvPr/>
        </p:nvPicPr>
        <p:blipFill>
          <a:blip r:embed="rId3">
            <a:alphaModFix/>
          </a:blip>
          <a:stretch>
            <a:fillRect/>
          </a:stretch>
        </p:blipFill>
        <p:spPr>
          <a:xfrm>
            <a:off x="941049" y="3987118"/>
            <a:ext cx="1394903" cy="1390200"/>
          </a:xfrm>
          <a:prstGeom prst="rect">
            <a:avLst/>
          </a:prstGeom>
          <a:noFill/>
          <a:ln>
            <a:noFill/>
          </a:ln>
        </p:spPr>
      </p:pic>
      <p:pic>
        <p:nvPicPr>
          <p:cNvPr id="128" name="Google Shape;128;p14"/>
          <p:cNvPicPr preferRelativeResize="0"/>
          <p:nvPr/>
        </p:nvPicPr>
        <p:blipFill rotWithShape="1">
          <a:blip r:embed="rId4">
            <a:alphaModFix/>
          </a:blip>
          <a:srcRect b="2733" l="0" r="7313" t="5850"/>
          <a:stretch/>
        </p:blipFill>
        <p:spPr>
          <a:xfrm>
            <a:off x="6774476" y="3979500"/>
            <a:ext cx="1542248" cy="1486925"/>
          </a:xfrm>
          <a:prstGeom prst="rect">
            <a:avLst/>
          </a:prstGeom>
          <a:noFill/>
          <a:ln>
            <a:noFill/>
          </a:ln>
        </p:spPr>
      </p:pic>
      <p:pic>
        <p:nvPicPr>
          <p:cNvPr id="129" name="Google Shape;129;p14"/>
          <p:cNvPicPr preferRelativeResize="0"/>
          <p:nvPr/>
        </p:nvPicPr>
        <p:blipFill>
          <a:blip r:embed="rId5">
            <a:alphaModFix/>
          </a:blip>
          <a:stretch>
            <a:fillRect/>
          </a:stretch>
        </p:blipFill>
        <p:spPr>
          <a:xfrm>
            <a:off x="434467" y="253766"/>
            <a:ext cx="923439" cy="797866"/>
          </a:xfrm>
          <a:prstGeom prst="rect">
            <a:avLst/>
          </a:prstGeom>
          <a:noFill/>
          <a:ln>
            <a:noFill/>
          </a:ln>
        </p:spPr>
      </p:pic>
      <p:pic>
        <p:nvPicPr>
          <p:cNvPr id="130" name="Google Shape;130;p14"/>
          <p:cNvPicPr preferRelativeResize="0"/>
          <p:nvPr/>
        </p:nvPicPr>
        <p:blipFill>
          <a:blip r:embed="rId6">
            <a:alphaModFix/>
          </a:blip>
          <a:stretch>
            <a:fillRect/>
          </a:stretch>
        </p:blipFill>
        <p:spPr>
          <a:xfrm>
            <a:off x="237450" y="1799249"/>
            <a:ext cx="1196400" cy="1095900"/>
          </a:xfrm>
          <a:prstGeom prst="ellipse">
            <a:avLst/>
          </a:prstGeom>
          <a:noFill/>
          <a:ln>
            <a:noFill/>
          </a:ln>
          <a:effectLst>
            <a:outerShdw blurRad="57150" rotWithShape="0" algn="bl" dir="5400000" dist="19050">
              <a:srgbClr val="000000">
                <a:alpha val="50000"/>
              </a:srgbClr>
            </a:outerShdw>
          </a:effectLst>
        </p:spPr>
      </p:pic>
      <p:sp>
        <p:nvSpPr>
          <p:cNvPr id="131" name="Google Shape;131;p14"/>
          <p:cNvSpPr txBox="1"/>
          <p:nvPr/>
        </p:nvSpPr>
        <p:spPr>
          <a:xfrm>
            <a:off x="5612338" y="1658000"/>
            <a:ext cx="3200700" cy="1246800"/>
          </a:xfrm>
          <a:prstGeom prst="rect">
            <a:avLst/>
          </a:prstGeom>
          <a:noFill/>
          <a:ln>
            <a:noFill/>
          </a:ln>
        </p:spPr>
        <p:txBody>
          <a:bodyPr anchorCtr="0" anchor="t" bIns="91425" lIns="91425" spcFirstLastPara="1" rIns="91425" wrap="square" tIns="91425">
            <a:spAutoFit/>
          </a:bodyPr>
          <a:lstStyle/>
          <a:p>
            <a:pPr indent="0" lvl="0" marL="12700" marR="203200" rtl="0" algn="l">
              <a:spcBef>
                <a:spcPts val="0"/>
              </a:spcBef>
              <a:spcAft>
                <a:spcPts val="0"/>
              </a:spcAft>
              <a:buNone/>
            </a:pPr>
            <a:r>
              <a:rPr b="1" lang="en-US" sz="1800">
                <a:solidFill>
                  <a:srgbClr val="63666A"/>
                </a:solidFill>
              </a:rPr>
              <a:t>Zayn Khamis</a:t>
            </a:r>
            <a:endParaRPr b="1" sz="1800">
              <a:solidFill>
                <a:srgbClr val="63666A"/>
              </a:solidFill>
            </a:endParaRPr>
          </a:p>
          <a:p>
            <a:pPr indent="0" lvl="0" marL="12700" marR="203200" rtl="0" algn="l">
              <a:spcBef>
                <a:spcPts val="0"/>
              </a:spcBef>
              <a:spcAft>
                <a:spcPts val="0"/>
              </a:spcAft>
              <a:buNone/>
            </a:pPr>
            <a:r>
              <a:rPr lang="en-US" sz="1700">
                <a:solidFill>
                  <a:srgbClr val="63666A"/>
                </a:solidFill>
              </a:rPr>
              <a:t>Healthcare Advocate</a:t>
            </a:r>
            <a:endParaRPr sz="1700">
              <a:solidFill>
                <a:srgbClr val="63666A"/>
              </a:solidFill>
            </a:endParaRPr>
          </a:p>
          <a:p>
            <a:pPr indent="0" lvl="0" marL="12700" marR="203200" rtl="0" algn="l">
              <a:spcBef>
                <a:spcPts val="0"/>
              </a:spcBef>
              <a:spcAft>
                <a:spcPts val="0"/>
              </a:spcAft>
              <a:buNone/>
            </a:pPr>
            <a:r>
              <a:rPr lang="en-US" sz="1700">
                <a:solidFill>
                  <a:srgbClr val="63666A"/>
                </a:solidFill>
              </a:rPr>
              <a:t>zaynkhamis@msn.com</a:t>
            </a:r>
            <a:endParaRPr sz="1700">
              <a:solidFill>
                <a:srgbClr val="63666A"/>
              </a:solidFill>
            </a:endParaRPr>
          </a:p>
          <a:p>
            <a:pPr indent="0" lvl="0" marL="12700" marR="203200" rtl="0" algn="l">
              <a:spcBef>
                <a:spcPts val="0"/>
              </a:spcBef>
              <a:spcAft>
                <a:spcPts val="0"/>
              </a:spcAft>
              <a:buNone/>
            </a:pPr>
            <a:r>
              <a:rPr lang="en-US" sz="1700">
                <a:solidFill>
                  <a:srgbClr val="63666A"/>
                </a:solidFill>
              </a:rPr>
              <a:t>LinkedIn: zaynkhamis</a:t>
            </a:r>
            <a:endParaRPr sz="1700">
              <a:solidFill>
                <a:srgbClr val="63666A"/>
              </a:solidFill>
            </a:endParaRPr>
          </a:p>
        </p:txBody>
      </p:sp>
      <p:pic>
        <p:nvPicPr>
          <p:cNvPr id="132" name="Google Shape;132;p14"/>
          <p:cNvPicPr preferRelativeResize="0"/>
          <p:nvPr/>
        </p:nvPicPr>
        <p:blipFill rotWithShape="1">
          <a:blip r:embed="rId7">
            <a:alphaModFix/>
          </a:blip>
          <a:srcRect b="0" l="10509" r="11298" t="0"/>
          <a:stretch/>
        </p:blipFill>
        <p:spPr>
          <a:xfrm>
            <a:off x="4099153" y="1563050"/>
            <a:ext cx="1473843" cy="1568400"/>
          </a:xfrm>
          <a:prstGeom prst="rect">
            <a:avLst/>
          </a:prstGeom>
          <a:noFill/>
          <a:ln>
            <a:noFill/>
          </a:ln>
        </p:spPr>
      </p:pic>
      <p:pic>
        <p:nvPicPr>
          <p:cNvPr id="133" name="Google Shape;133;p14"/>
          <p:cNvPicPr preferRelativeResize="0"/>
          <p:nvPr/>
        </p:nvPicPr>
        <p:blipFill rotWithShape="1">
          <a:blip r:embed="rId8">
            <a:alphaModFix/>
          </a:blip>
          <a:srcRect b="0" l="4654" r="2261" t="0"/>
          <a:stretch/>
        </p:blipFill>
        <p:spPr>
          <a:xfrm>
            <a:off x="8471375" y="1639250"/>
            <a:ext cx="1294200" cy="1256100"/>
          </a:xfrm>
          <a:prstGeom prst="ellipse">
            <a:avLst/>
          </a:prstGeom>
          <a:noFill/>
          <a:ln>
            <a:noFill/>
          </a:ln>
        </p:spPr>
      </p:pic>
      <p:sp>
        <p:nvSpPr>
          <p:cNvPr id="134" name="Google Shape;134;p14"/>
          <p:cNvSpPr txBox="1"/>
          <p:nvPr/>
        </p:nvSpPr>
        <p:spPr>
          <a:xfrm>
            <a:off x="9765650" y="1681100"/>
            <a:ext cx="3281100" cy="1246800"/>
          </a:xfrm>
          <a:prstGeom prst="rect">
            <a:avLst/>
          </a:prstGeom>
          <a:noFill/>
          <a:ln>
            <a:noFill/>
          </a:ln>
        </p:spPr>
        <p:txBody>
          <a:bodyPr anchorCtr="0" anchor="t" bIns="91425" lIns="91425" spcFirstLastPara="1" rIns="91425" wrap="square" tIns="91425">
            <a:spAutoFit/>
          </a:bodyPr>
          <a:lstStyle/>
          <a:p>
            <a:pPr indent="0" lvl="0" marL="12700" marR="203200" rtl="0" algn="l">
              <a:spcBef>
                <a:spcPts val="0"/>
              </a:spcBef>
              <a:spcAft>
                <a:spcPts val="0"/>
              </a:spcAft>
              <a:buNone/>
            </a:pPr>
            <a:r>
              <a:rPr b="1" lang="en-US" sz="1800">
                <a:solidFill>
                  <a:srgbClr val="63666A"/>
                </a:solidFill>
              </a:rPr>
              <a:t>Ben Smieja</a:t>
            </a:r>
            <a:endParaRPr b="1" sz="1800">
              <a:solidFill>
                <a:srgbClr val="63666A"/>
              </a:solidFill>
            </a:endParaRPr>
          </a:p>
          <a:p>
            <a:pPr indent="0" lvl="0" marL="12700" marR="203200" rtl="0" algn="l">
              <a:spcBef>
                <a:spcPts val="0"/>
              </a:spcBef>
              <a:spcAft>
                <a:spcPts val="0"/>
              </a:spcAft>
              <a:buNone/>
            </a:pPr>
            <a:r>
              <a:rPr lang="en-US" sz="1700">
                <a:solidFill>
                  <a:srgbClr val="63666A"/>
                </a:solidFill>
              </a:rPr>
              <a:t>Developer</a:t>
            </a:r>
            <a:endParaRPr sz="1700">
              <a:solidFill>
                <a:srgbClr val="63666A"/>
              </a:solidFill>
            </a:endParaRPr>
          </a:p>
          <a:p>
            <a:pPr indent="0" lvl="0" marL="12700" marR="203200" rtl="0" algn="l">
              <a:spcBef>
                <a:spcPts val="0"/>
              </a:spcBef>
              <a:spcAft>
                <a:spcPts val="0"/>
              </a:spcAft>
              <a:buNone/>
            </a:pPr>
            <a:r>
              <a:rPr lang="en-US" sz="1700">
                <a:solidFill>
                  <a:srgbClr val="63666A"/>
                </a:solidFill>
              </a:rPr>
              <a:t>benstils@gmail.com</a:t>
            </a:r>
            <a:endParaRPr sz="1700">
              <a:solidFill>
                <a:srgbClr val="63666A"/>
              </a:solidFill>
            </a:endParaRPr>
          </a:p>
          <a:p>
            <a:pPr indent="0" lvl="0" marL="12700" marR="203200" rtl="0" algn="l">
              <a:spcBef>
                <a:spcPts val="0"/>
              </a:spcBef>
              <a:spcAft>
                <a:spcPts val="0"/>
              </a:spcAft>
              <a:buNone/>
            </a:pPr>
            <a:r>
              <a:rPr lang="en-US" sz="1700">
                <a:solidFill>
                  <a:srgbClr val="63666A"/>
                </a:solidFill>
              </a:rPr>
              <a:t>LinkedIn: Ben Smieja</a:t>
            </a:r>
            <a:endParaRPr sz="1700">
              <a:solidFill>
                <a:srgbClr val="63666A"/>
              </a:solidFill>
            </a:endParaRPr>
          </a:p>
        </p:txBody>
      </p:sp>
      <p:sp>
        <p:nvSpPr>
          <p:cNvPr id="135" name="Google Shape;135;p14"/>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588144" y="325050"/>
            <a:ext cx="8046900" cy="598200"/>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3750"/>
              <a:t>O</a:t>
            </a:r>
            <a:r>
              <a:rPr lang="en-US" sz="3750"/>
              <a:t>ur Solution: Netaverse</a:t>
            </a:r>
            <a:endParaRPr sz="3750"/>
          </a:p>
        </p:txBody>
      </p:sp>
      <p:sp>
        <p:nvSpPr>
          <p:cNvPr id="141" name="Google Shape;141;p15"/>
          <p:cNvSpPr txBox="1"/>
          <p:nvPr/>
        </p:nvSpPr>
        <p:spPr>
          <a:xfrm>
            <a:off x="11798470" y="6432604"/>
            <a:ext cx="189865" cy="139700"/>
          </a:xfrm>
          <a:prstGeom prst="rect">
            <a:avLst/>
          </a:prstGeom>
          <a:noFill/>
          <a:ln>
            <a:noFill/>
          </a:ln>
        </p:spPr>
        <p:txBody>
          <a:bodyPr anchorCtr="0" anchor="t" bIns="0" lIns="0" spcFirstLastPara="1" rIns="0" wrap="square" tIns="3175">
            <a:noAutofit/>
          </a:bodyPr>
          <a:lstStyle/>
          <a:p>
            <a:pPr indent="0" lvl="0" marL="38100" marR="0" rtl="0" algn="l">
              <a:lnSpc>
                <a:spcPct val="100000"/>
              </a:lnSpc>
              <a:spcBef>
                <a:spcPts val="0"/>
              </a:spcBef>
              <a:spcAft>
                <a:spcPts val="0"/>
              </a:spcAft>
              <a:buNone/>
            </a:pPr>
            <a:fld id="{00000000-1234-1234-1234-123412341234}" type="slidenum">
              <a:rPr lang="en-US" sz="800">
                <a:solidFill>
                  <a:srgbClr val="FF0000"/>
                </a:solidFill>
                <a:latin typeface="Arial"/>
                <a:ea typeface="Arial"/>
                <a:cs typeface="Arial"/>
                <a:sym typeface="Arial"/>
              </a:rPr>
              <a:t>‹#›</a:t>
            </a:fld>
            <a:endParaRPr sz="800">
              <a:latin typeface="Arial"/>
              <a:ea typeface="Arial"/>
              <a:cs typeface="Arial"/>
              <a:sym typeface="Arial"/>
            </a:endParaRPr>
          </a:p>
        </p:txBody>
      </p:sp>
      <p:sp>
        <p:nvSpPr>
          <p:cNvPr id="142" name="Google Shape;142;p15"/>
          <p:cNvSpPr txBox="1"/>
          <p:nvPr/>
        </p:nvSpPr>
        <p:spPr>
          <a:xfrm>
            <a:off x="463475" y="1115700"/>
            <a:ext cx="10765800" cy="4626600"/>
          </a:xfrm>
          <a:prstGeom prst="rect">
            <a:avLst/>
          </a:prstGeom>
          <a:noFill/>
          <a:ln>
            <a:noFill/>
          </a:ln>
        </p:spPr>
        <p:txBody>
          <a:bodyPr anchorCtr="0" anchor="t" bIns="0" lIns="0" spcFirstLastPara="1" rIns="0" wrap="square" tIns="13325">
            <a:noAutofit/>
          </a:bodyPr>
          <a:lstStyle/>
          <a:p>
            <a:pPr indent="-393700" lvl="0" marL="355600" marR="7620" rtl="0" algn="l">
              <a:lnSpc>
                <a:spcPct val="100000"/>
              </a:lnSpc>
              <a:spcBef>
                <a:spcPts val="0"/>
              </a:spcBef>
              <a:spcAft>
                <a:spcPts val="0"/>
              </a:spcAft>
              <a:buClr>
                <a:srgbClr val="63666A"/>
              </a:buClr>
              <a:buSzPts val="2800"/>
              <a:buChar char="•"/>
            </a:pPr>
            <a:r>
              <a:rPr lang="en-US" sz="2800">
                <a:solidFill>
                  <a:srgbClr val="63666A"/>
                </a:solidFill>
              </a:rPr>
              <a:t>Nurse-driven education</a:t>
            </a:r>
            <a:endParaRPr sz="2800">
              <a:solidFill>
                <a:srgbClr val="63666A"/>
              </a:solidFill>
            </a:endParaRPr>
          </a:p>
          <a:p>
            <a:pPr indent="0" lvl="0" marL="457200" marR="7620" rtl="0" algn="l">
              <a:lnSpc>
                <a:spcPct val="100000"/>
              </a:lnSpc>
              <a:spcBef>
                <a:spcPts val="0"/>
              </a:spcBef>
              <a:spcAft>
                <a:spcPts val="0"/>
              </a:spcAft>
              <a:buNone/>
            </a:pPr>
            <a:r>
              <a:t/>
            </a:r>
            <a:endParaRPr sz="2800">
              <a:solidFill>
                <a:srgbClr val="63666A"/>
              </a:solidFill>
            </a:endParaRPr>
          </a:p>
          <a:p>
            <a:pPr indent="-393700" lvl="0" marL="355600" marR="7620" rtl="0" algn="l">
              <a:lnSpc>
                <a:spcPct val="100000"/>
              </a:lnSpc>
              <a:spcBef>
                <a:spcPts val="0"/>
              </a:spcBef>
              <a:spcAft>
                <a:spcPts val="0"/>
              </a:spcAft>
              <a:buClr>
                <a:srgbClr val="63666A"/>
              </a:buClr>
              <a:buSzPts val="2800"/>
              <a:buFont typeface="Arial"/>
              <a:buChar char="•"/>
            </a:pPr>
            <a:r>
              <a:rPr lang="en-US" sz="2800">
                <a:solidFill>
                  <a:srgbClr val="63666A"/>
                </a:solidFill>
              </a:rPr>
              <a:t>Online marketplace that will allow:</a:t>
            </a:r>
            <a:endParaRPr sz="2800">
              <a:solidFill>
                <a:srgbClr val="63666A"/>
              </a:solidFill>
            </a:endParaRPr>
          </a:p>
          <a:p>
            <a:pPr indent="-406400" lvl="1" marL="914400" marR="7620" rtl="0" algn="l">
              <a:lnSpc>
                <a:spcPct val="100000"/>
              </a:lnSpc>
              <a:spcBef>
                <a:spcPts val="0"/>
              </a:spcBef>
              <a:spcAft>
                <a:spcPts val="0"/>
              </a:spcAft>
              <a:buClr>
                <a:srgbClr val="63666A"/>
              </a:buClr>
              <a:buSzPts val="2800"/>
              <a:buFont typeface="Arial"/>
              <a:buChar char="○"/>
            </a:pPr>
            <a:r>
              <a:rPr lang="en-US" sz="2800">
                <a:solidFill>
                  <a:srgbClr val="63666A"/>
                </a:solidFill>
              </a:rPr>
              <a:t>N</a:t>
            </a:r>
            <a:r>
              <a:rPr lang="en-US" sz="2800">
                <a:solidFill>
                  <a:srgbClr val="63666A"/>
                </a:solidFill>
              </a:rPr>
              <a:t>urses and educators to </a:t>
            </a:r>
            <a:r>
              <a:rPr lang="en-US" sz="2800">
                <a:solidFill>
                  <a:srgbClr val="63666A"/>
                </a:solidFill>
              </a:rPr>
              <a:t>submit </a:t>
            </a:r>
            <a:r>
              <a:rPr lang="en-US" sz="2800">
                <a:solidFill>
                  <a:srgbClr val="63666A"/>
                </a:solidFill>
              </a:rPr>
              <a:t>requests for specific extended reality (XR) and interactive content to be made</a:t>
            </a:r>
            <a:endParaRPr sz="2800">
              <a:solidFill>
                <a:srgbClr val="63666A"/>
              </a:solidFill>
            </a:endParaRPr>
          </a:p>
          <a:p>
            <a:pPr indent="-406400" lvl="1" marL="914400" marR="7620" rtl="0" algn="l">
              <a:lnSpc>
                <a:spcPct val="100000"/>
              </a:lnSpc>
              <a:spcBef>
                <a:spcPts val="0"/>
              </a:spcBef>
              <a:spcAft>
                <a:spcPts val="0"/>
              </a:spcAft>
              <a:buClr>
                <a:srgbClr val="63666A"/>
              </a:buClr>
              <a:buSzPts val="2800"/>
              <a:buFont typeface="Arial"/>
              <a:buChar char="○"/>
            </a:pPr>
            <a:r>
              <a:rPr lang="en-US" sz="2800">
                <a:solidFill>
                  <a:srgbClr val="63666A"/>
                </a:solidFill>
              </a:rPr>
              <a:t>Content creators (individuals or companies) to fill the above requests</a:t>
            </a:r>
            <a:endParaRPr sz="2800">
              <a:solidFill>
                <a:srgbClr val="63666A"/>
              </a:solidFill>
            </a:endParaRPr>
          </a:p>
          <a:p>
            <a:pPr indent="-406400" lvl="1" marL="914400" marR="7620" rtl="0" algn="l">
              <a:lnSpc>
                <a:spcPct val="100000"/>
              </a:lnSpc>
              <a:spcBef>
                <a:spcPts val="0"/>
              </a:spcBef>
              <a:spcAft>
                <a:spcPts val="0"/>
              </a:spcAft>
              <a:buClr>
                <a:srgbClr val="63666A"/>
              </a:buClr>
              <a:buSzPts val="2800"/>
              <a:buFont typeface="Arial"/>
              <a:buChar char="○"/>
            </a:pPr>
            <a:r>
              <a:rPr lang="en-US" sz="2800">
                <a:solidFill>
                  <a:srgbClr val="63666A"/>
                </a:solidFill>
              </a:rPr>
              <a:t>N</a:t>
            </a:r>
            <a:r>
              <a:rPr lang="en-US" sz="2800">
                <a:solidFill>
                  <a:srgbClr val="63666A"/>
                </a:solidFill>
              </a:rPr>
              <a:t>urses to access content to develop their skills and confidence</a:t>
            </a:r>
            <a:br>
              <a:rPr lang="en-US" sz="2800">
                <a:solidFill>
                  <a:srgbClr val="63666A"/>
                </a:solidFill>
                <a:latin typeface="Arial"/>
                <a:ea typeface="Arial"/>
                <a:cs typeface="Arial"/>
                <a:sym typeface="Arial"/>
              </a:rPr>
            </a:br>
            <a:endParaRPr sz="2800">
              <a:latin typeface="Arial"/>
              <a:ea typeface="Arial"/>
              <a:cs typeface="Arial"/>
              <a:sym typeface="Arial"/>
            </a:endParaRPr>
          </a:p>
        </p:txBody>
      </p:sp>
      <p:pic>
        <p:nvPicPr>
          <p:cNvPr id="143" name="Google Shape;143;p15"/>
          <p:cNvPicPr preferRelativeResize="0"/>
          <p:nvPr/>
        </p:nvPicPr>
        <p:blipFill rotWithShape="1">
          <a:blip r:embed="rId3">
            <a:alphaModFix/>
          </a:blip>
          <a:srcRect b="26686" l="0" r="0" t="0"/>
          <a:stretch/>
        </p:blipFill>
        <p:spPr>
          <a:xfrm>
            <a:off x="6344500" y="4572000"/>
            <a:ext cx="5643824" cy="2163450"/>
          </a:xfrm>
          <a:prstGeom prst="rect">
            <a:avLst/>
          </a:prstGeom>
          <a:noFill/>
          <a:ln>
            <a:noFill/>
          </a:ln>
        </p:spPr>
      </p:pic>
      <p:pic>
        <p:nvPicPr>
          <p:cNvPr id="144" name="Google Shape;144;p15"/>
          <p:cNvPicPr preferRelativeResize="0"/>
          <p:nvPr/>
        </p:nvPicPr>
        <p:blipFill>
          <a:blip r:embed="rId4">
            <a:alphaModFix/>
          </a:blip>
          <a:stretch>
            <a:fillRect/>
          </a:stretch>
        </p:blipFill>
        <p:spPr>
          <a:xfrm>
            <a:off x="7018650" y="438700"/>
            <a:ext cx="4779827" cy="1306976"/>
          </a:xfrm>
          <a:prstGeom prst="rect">
            <a:avLst/>
          </a:prstGeom>
          <a:noFill/>
          <a:ln>
            <a:noFill/>
          </a:ln>
        </p:spPr>
      </p:pic>
      <p:sp>
        <p:nvSpPr>
          <p:cNvPr id="145" name="Google Shape;145;p15"/>
          <p:cNvSpPr txBox="1"/>
          <p:nvPr/>
        </p:nvSpPr>
        <p:spPr>
          <a:xfrm>
            <a:off x="10300800" y="37725"/>
            <a:ext cx="18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Team Netaverse</a:t>
            </a:r>
            <a:endParaRPr sz="2000">
              <a:latin typeface="Calibri"/>
              <a:ea typeface="Calibri"/>
              <a:cs typeface="Calibri"/>
              <a:sym typeface="Calibri"/>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B9C857-8525-44E5-A054-EE5E729E0C6D}"/>
</file>

<file path=customXml/itemProps2.xml><?xml version="1.0" encoding="utf-8"?>
<ds:datastoreItem xmlns:ds="http://schemas.openxmlformats.org/officeDocument/2006/customXml" ds:itemID="{4D65251F-1249-41E2-85BC-E7446CC30872}"/>
</file>

<file path=customXml/itemProps3.xml><?xml version="1.0" encoding="utf-8"?>
<ds:datastoreItem xmlns:ds="http://schemas.openxmlformats.org/officeDocument/2006/customXml" ds:itemID="{7A5A0A64-331C-4323-AA05-DF45DBA9972D}"/>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0x01010069E26D0399CD4B4D88BC89F0DAD28B4A</vt:lpwstr>
  </property>
</Properties>
</file>